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9" r:id="rId3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570C1"/>
    <a:srgbClr val="74C3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826"/>
    <p:restoredTop sz="96327"/>
  </p:normalViewPr>
  <p:slideViewPr>
    <p:cSldViewPr snapToGrid="0">
      <p:cViewPr varScale="1">
        <p:scale>
          <a:sx n="132" d="100"/>
          <a:sy n="132" d="100"/>
        </p:scale>
        <p:origin x="507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3E6F1-5BDE-594D-AC7D-387D4B43ED3F}" type="datetimeFigureOut">
              <a:rPr lang="fr-FR" smtClean="0"/>
              <a:t>23/02/2024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22E60-6E49-2748-B3A0-84EE6B3EDF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463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3E6F1-5BDE-594D-AC7D-387D4B43ED3F}" type="datetimeFigureOut">
              <a:rPr lang="fr-FR" smtClean="0"/>
              <a:t>23/02/2024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22E60-6E49-2748-B3A0-84EE6B3EDF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9359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3E6F1-5BDE-594D-AC7D-387D4B43ED3F}" type="datetimeFigureOut">
              <a:rPr lang="fr-FR" smtClean="0"/>
              <a:t>23/02/2024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22E60-6E49-2748-B3A0-84EE6B3EDF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9418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3E6F1-5BDE-594D-AC7D-387D4B43ED3F}" type="datetimeFigureOut">
              <a:rPr lang="fr-FR" smtClean="0"/>
              <a:t>23/02/2024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22E60-6E49-2748-B3A0-84EE6B3EDF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1061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3E6F1-5BDE-594D-AC7D-387D4B43ED3F}" type="datetimeFigureOut">
              <a:rPr lang="fr-FR" smtClean="0"/>
              <a:t>23/02/2024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22E60-6E49-2748-B3A0-84EE6B3EDF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7582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3E6F1-5BDE-594D-AC7D-387D4B43ED3F}" type="datetimeFigureOut">
              <a:rPr lang="fr-FR" smtClean="0"/>
              <a:t>23/02/2024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22E60-6E49-2748-B3A0-84EE6B3EDF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8582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3E6F1-5BDE-594D-AC7D-387D4B43ED3F}" type="datetimeFigureOut">
              <a:rPr lang="fr-FR" smtClean="0"/>
              <a:t>23/02/2024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22E60-6E49-2748-B3A0-84EE6B3EDF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6761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3E6F1-5BDE-594D-AC7D-387D4B43ED3F}" type="datetimeFigureOut">
              <a:rPr lang="fr-FR" smtClean="0"/>
              <a:t>23/02/2024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22E60-6E49-2748-B3A0-84EE6B3EDF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4741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3E6F1-5BDE-594D-AC7D-387D4B43ED3F}" type="datetimeFigureOut">
              <a:rPr lang="fr-FR" smtClean="0"/>
              <a:t>23/02/2024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22E60-6E49-2748-B3A0-84EE6B3EDF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3382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3E6F1-5BDE-594D-AC7D-387D4B43ED3F}" type="datetimeFigureOut">
              <a:rPr lang="fr-FR" smtClean="0"/>
              <a:t>23/02/2024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22E60-6E49-2748-B3A0-84EE6B3EDF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9864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3E6F1-5BDE-594D-AC7D-387D4B43ED3F}" type="datetimeFigureOut">
              <a:rPr lang="fr-FR" smtClean="0"/>
              <a:t>23/02/2024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22E60-6E49-2748-B3A0-84EE6B3EDF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5342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33E6F1-5BDE-594D-AC7D-387D4B43ED3F}" type="datetimeFigureOut">
              <a:rPr lang="fr-FR" smtClean="0"/>
              <a:t>23/02/2024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422E60-6E49-2748-B3A0-84EE6B3EDFE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2869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EE6EA2C-F8E9-C0C9-4751-5C96021AB66E}"/>
              </a:ext>
            </a:extLst>
          </p:cNvPr>
          <p:cNvSpPr/>
          <p:nvPr/>
        </p:nvSpPr>
        <p:spPr>
          <a:xfrm>
            <a:off x="0" y="0"/>
            <a:ext cx="7559675" cy="10691813"/>
          </a:xfrm>
          <a:prstGeom prst="rect">
            <a:avLst/>
          </a:prstGeom>
          <a:solidFill>
            <a:srgbClr val="74C3C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58C3D94-D3FE-A7B7-1F96-621B62F898D4}"/>
              </a:ext>
            </a:extLst>
          </p:cNvPr>
          <p:cNvSpPr/>
          <p:nvPr/>
        </p:nvSpPr>
        <p:spPr>
          <a:xfrm>
            <a:off x="317634" y="308009"/>
            <a:ext cx="6930189" cy="100872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TextBox 2">
            <a:extLst>
              <a:ext uri="{FF2B5EF4-FFF2-40B4-BE49-F238E27FC236}">
                <a16:creationId xmlns:a16="http://schemas.microsoft.com/office/drawing/2014/main" id="{507273E7-85AA-AF07-2B8E-C97632F033FF}"/>
              </a:ext>
            </a:extLst>
          </p:cNvPr>
          <p:cNvSpPr txBox="1"/>
          <p:nvPr/>
        </p:nvSpPr>
        <p:spPr>
          <a:xfrm>
            <a:off x="645530" y="2325729"/>
            <a:ext cx="245743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3200" dirty="0">
                <a:solidFill>
                  <a:srgbClr val="7ACCC8"/>
                </a:solidFill>
                <a:latin typeface="CM Sans Serif 2012" panose="02000603030000020004" pitchFamily="2" charset="0"/>
              </a:rPr>
              <a:t>Malik</a:t>
            </a:r>
            <a:br>
              <a:rPr lang="en-SG" sz="3200" dirty="0">
                <a:solidFill>
                  <a:srgbClr val="7ACCC8"/>
                </a:solidFill>
                <a:latin typeface="CM Sans Serif 2012" panose="02000603030000020004" pitchFamily="2" charset="0"/>
              </a:rPr>
            </a:br>
            <a:r>
              <a:rPr lang="en-SG" sz="3200" b="1" dirty="0">
                <a:solidFill>
                  <a:srgbClr val="7ACCC8"/>
                </a:solidFill>
                <a:latin typeface="CM Sans Serif 2012" panose="02000603030000020004" pitchFamily="2" charset="0"/>
              </a:rPr>
              <a:t>MANOUKIAN</a:t>
            </a:r>
          </a:p>
        </p:txBody>
      </p:sp>
      <p:grpSp>
        <p:nvGrpSpPr>
          <p:cNvPr id="8" name="Group 3">
            <a:extLst>
              <a:ext uri="{FF2B5EF4-FFF2-40B4-BE49-F238E27FC236}">
                <a16:creationId xmlns:a16="http://schemas.microsoft.com/office/drawing/2014/main" id="{B425868B-7D8D-4992-9FE4-BCF589EBFD55}"/>
              </a:ext>
            </a:extLst>
          </p:cNvPr>
          <p:cNvGrpSpPr/>
          <p:nvPr/>
        </p:nvGrpSpPr>
        <p:grpSpPr>
          <a:xfrm>
            <a:off x="749938" y="3876080"/>
            <a:ext cx="2234752" cy="1391984"/>
            <a:chOff x="1304529" y="5929633"/>
            <a:chExt cx="2234752" cy="1391984"/>
          </a:xfrm>
        </p:grpSpPr>
        <p:sp>
          <p:nvSpPr>
            <p:cNvPr id="9" name="TextBox 5">
              <a:extLst>
                <a:ext uri="{FF2B5EF4-FFF2-40B4-BE49-F238E27FC236}">
                  <a16:creationId xmlns:a16="http://schemas.microsoft.com/office/drawing/2014/main" id="{76450E31-D969-88F9-6AD2-0449066EE94F}"/>
                </a:ext>
              </a:extLst>
            </p:cNvPr>
            <p:cNvSpPr txBox="1"/>
            <p:nvPr/>
          </p:nvSpPr>
          <p:spPr>
            <a:xfrm>
              <a:off x="1367702" y="5929633"/>
              <a:ext cx="2171579" cy="13919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ct val="200000"/>
                </a:lnSpc>
              </a:pPr>
              <a:r>
                <a:rPr lang="en-SG" sz="1100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0102030405</a:t>
              </a:r>
            </a:p>
            <a:p>
              <a:pPr algn="r">
                <a:lnSpc>
                  <a:spcPct val="200000"/>
                </a:lnSpc>
              </a:pPr>
              <a:r>
                <a:rPr lang="en-SG" sz="1100" dirty="0" err="1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mail@mail.com</a:t>
              </a:r>
              <a:r>
                <a:rPr lang="en-SG" sz="1100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</a:p>
            <a:p>
              <a:pPr algn="r">
                <a:lnSpc>
                  <a:spcPct val="200000"/>
                </a:lnSpc>
              </a:pPr>
              <a:r>
                <a:rPr lang="en-SG" sz="1100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17 rue de la </a:t>
              </a:r>
              <a:r>
                <a:rPr lang="en-SG" sz="1100" dirty="0" err="1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Réussite</a:t>
              </a:r>
              <a:r>
                <a:rPr lang="en-SG" sz="1100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 75012 Paris</a:t>
              </a:r>
            </a:p>
          </p:txBody>
        </p:sp>
        <p:pic>
          <p:nvPicPr>
            <p:cNvPr id="10" name="Picture 4" descr="Image result for phone icon png">
              <a:extLst>
                <a:ext uri="{FF2B5EF4-FFF2-40B4-BE49-F238E27FC236}">
                  <a16:creationId xmlns:a16="http://schemas.microsoft.com/office/drawing/2014/main" id="{A38B41C7-E169-7BAC-074C-9359A32A007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0" b="99365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04529" y="6083251"/>
              <a:ext cx="335523" cy="17614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6" descr="Image result for email icon png">
              <a:extLst>
                <a:ext uri="{FF2B5EF4-FFF2-40B4-BE49-F238E27FC236}">
                  <a16:creationId xmlns:a16="http://schemas.microsoft.com/office/drawing/2014/main" id="{51F39D42-5C7A-BFF3-D2A7-1765A77BE78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92996" y="6460578"/>
              <a:ext cx="158589" cy="11325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12" descr="Image result for address icon png">
              <a:extLst>
                <a:ext uri="{FF2B5EF4-FFF2-40B4-BE49-F238E27FC236}">
                  <a16:creationId xmlns:a16="http://schemas.microsoft.com/office/drawing/2014/main" id="{A88A8521-96D5-94C5-5AF7-9BEDA56DBDB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99084" y="6760660"/>
              <a:ext cx="146412" cy="1868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3" name="Group 13">
            <a:extLst>
              <a:ext uri="{FF2B5EF4-FFF2-40B4-BE49-F238E27FC236}">
                <a16:creationId xmlns:a16="http://schemas.microsoft.com/office/drawing/2014/main" id="{32B6E5B5-7E39-4241-9BA7-7D24DD392CC7}"/>
              </a:ext>
            </a:extLst>
          </p:cNvPr>
          <p:cNvGrpSpPr/>
          <p:nvPr/>
        </p:nvGrpSpPr>
        <p:grpSpPr>
          <a:xfrm>
            <a:off x="713671" y="5282791"/>
            <a:ext cx="2269672" cy="1409621"/>
            <a:chOff x="552752" y="5178393"/>
            <a:chExt cx="2269672" cy="1409621"/>
          </a:xfrm>
        </p:grpSpPr>
        <p:sp>
          <p:nvSpPr>
            <p:cNvPr id="14" name="TextBox 9">
              <a:extLst>
                <a:ext uri="{FF2B5EF4-FFF2-40B4-BE49-F238E27FC236}">
                  <a16:creationId xmlns:a16="http://schemas.microsoft.com/office/drawing/2014/main" id="{3953D768-A02B-2B13-3E67-3F2DBD122F3C}"/>
                </a:ext>
              </a:extLst>
            </p:cNvPr>
            <p:cNvSpPr txBox="1"/>
            <p:nvPr/>
          </p:nvSpPr>
          <p:spPr>
            <a:xfrm>
              <a:off x="552752" y="5178393"/>
              <a:ext cx="22696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 err="1">
                  <a:solidFill>
                    <a:srgbClr val="7ACCC8"/>
                  </a:solidFill>
                  <a:latin typeface="CM Sans Serif 2012" panose="02000603030000020004" pitchFamily="2" charset="0"/>
                </a:rPr>
                <a:t>Profil</a:t>
              </a:r>
              <a:endParaRPr lang="en-SG" dirty="0">
                <a:solidFill>
                  <a:srgbClr val="7ACCC8"/>
                </a:solidFill>
                <a:latin typeface="CM Sans Serif 2012" panose="02000603030000020004" pitchFamily="2" charset="0"/>
              </a:endParaRPr>
            </a:p>
          </p:txBody>
        </p:sp>
        <p:sp>
          <p:nvSpPr>
            <p:cNvPr id="15" name="TextBox 10">
              <a:extLst>
                <a:ext uri="{FF2B5EF4-FFF2-40B4-BE49-F238E27FC236}">
                  <a16:creationId xmlns:a16="http://schemas.microsoft.com/office/drawing/2014/main" id="{84064E6D-CCB5-5FB8-DBE1-16706DEB9A05}"/>
                </a:ext>
              </a:extLst>
            </p:cNvPr>
            <p:cNvSpPr txBox="1"/>
            <p:nvPr/>
          </p:nvSpPr>
          <p:spPr>
            <a:xfrm>
              <a:off x="554099" y="5480018"/>
              <a:ext cx="2238086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1100" dirty="0" err="1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Décrivez</a:t>
              </a:r>
              <a:r>
                <a:rPr lang="en-US" sz="1100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US" sz="1100" dirty="0" err="1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en</a:t>
              </a:r>
              <a:r>
                <a:rPr lang="en-US" sz="1100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US" sz="1100" dirty="0" err="1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quelques</a:t>
              </a:r>
              <a:r>
                <a:rPr lang="en-US" sz="1100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US" sz="1100" dirty="0" err="1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lignes</a:t>
              </a:r>
              <a:r>
                <a:rPr lang="en-US" sz="1100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US" sz="1100" dirty="0" err="1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vos</a:t>
              </a:r>
              <a:r>
                <a:rPr lang="en-US" sz="1100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US" sz="1100" dirty="0" err="1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compétences</a:t>
              </a:r>
              <a:r>
                <a:rPr lang="en-US" sz="1100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US" sz="1100" dirty="0" err="1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clés</a:t>
              </a:r>
              <a:r>
                <a:rPr lang="en-US" sz="1100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 pour le poste et </a:t>
              </a:r>
              <a:r>
                <a:rPr lang="en-US" sz="1100" dirty="0" err="1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vos</a:t>
              </a:r>
              <a:r>
                <a:rPr lang="en-US" sz="1100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US" sz="1100" dirty="0" err="1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objectifs</a:t>
              </a:r>
              <a:r>
                <a:rPr lang="en-US" sz="1100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 de </a:t>
              </a:r>
              <a:r>
                <a:rPr lang="en-US" sz="1100" dirty="0" err="1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carrière</a:t>
              </a:r>
              <a:r>
                <a:rPr lang="en-US" sz="1100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. </a:t>
              </a:r>
              <a:r>
                <a:rPr lang="en-US" sz="1100" dirty="0" err="1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Vous</a:t>
              </a:r>
              <a:r>
                <a:rPr lang="en-US" sz="1100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US" sz="1100" dirty="0" err="1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pouvez</a:t>
              </a:r>
              <a:r>
                <a:rPr lang="en-US" sz="1100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 les </a:t>
              </a:r>
              <a:r>
                <a:rPr lang="en-US" sz="1100" dirty="0" err="1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mettre</a:t>
              </a:r>
              <a:r>
                <a:rPr lang="en-US" sz="1100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US" sz="1100" dirty="0" err="1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en</a:t>
              </a:r>
              <a:r>
                <a:rPr lang="en-US" sz="1100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US" sz="1100" dirty="0" err="1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formes</a:t>
              </a:r>
              <a:r>
                <a:rPr lang="en-US" sz="1100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US" sz="1100" dirty="0" err="1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à</a:t>
              </a:r>
              <a:r>
                <a:rPr lang="en-US" sz="1100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US" sz="1100" dirty="0" err="1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l’aide</a:t>
              </a:r>
              <a:r>
                <a:rPr lang="en-US" sz="1100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 de </a:t>
              </a:r>
              <a:r>
                <a:rPr lang="en-US" sz="1100" dirty="0" err="1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puces</a:t>
              </a:r>
              <a:r>
                <a:rPr lang="en-US" sz="1100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US" sz="1100" dirty="0" err="1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ou</a:t>
              </a:r>
              <a:r>
                <a:rPr lang="en-US" sz="1100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 les </a:t>
              </a:r>
              <a:r>
                <a:rPr lang="en-US" sz="1100" dirty="0" err="1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laisser</a:t>
              </a:r>
              <a:r>
                <a:rPr lang="en-US" sz="1100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 sous </a:t>
              </a:r>
              <a:r>
                <a:rPr lang="en-US" sz="1100" dirty="0" err="1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forme</a:t>
              </a:r>
              <a:r>
                <a:rPr lang="en-US" sz="1100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 de </a:t>
              </a:r>
              <a:r>
                <a:rPr lang="en-US" sz="1100" dirty="0" err="1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texte</a:t>
              </a:r>
              <a:r>
                <a:rPr lang="en-US" sz="1100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 plein. </a:t>
              </a:r>
            </a:p>
          </p:txBody>
        </p:sp>
      </p:grpSp>
      <p:grpSp>
        <p:nvGrpSpPr>
          <p:cNvPr id="16" name="Group 14">
            <a:extLst>
              <a:ext uri="{FF2B5EF4-FFF2-40B4-BE49-F238E27FC236}">
                <a16:creationId xmlns:a16="http://schemas.microsoft.com/office/drawing/2014/main" id="{630078D6-6C9B-26E7-8A45-2020C40A30F3}"/>
              </a:ext>
            </a:extLst>
          </p:cNvPr>
          <p:cNvGrpSpPr/>
          <p:nvPr/>
        </p:nvGrpSpPr>
        <p:grpSpPr>
          <a:xfrm>
            <a:off x="768001" y="6938020"/>
            <a:ext cx="2269672" cy="2933115"/>
            <a:chOff x="521166" y="7239979"/>
            <a:chExt cx="2269672" cy="2933115"/>
          </a:xfrm>
        </p:grpSpPr>
        <p:sp>
          <p:nvSpPr>
            <p:cNvPr id="17" name="TextBox 11">
              <a:extLst>
                <a:ext uri="{FF2B5EF4-FFF2-40B4-BE49-F238E27FC236}">
                  <a16:creationId xmlns:a16="http://schemas.microsoft.com/office/drawing/2014/main" id="{1D50874B-3942-436C-8932-B394BB9A14F1}"/>
                </a:ext>
              </a:extLst>
            </p:cNvPr>
            <p:cNvSpPr txBox="1"/>
            <p:nvPr/>
          </p:nvSpPr>
          <p:spPr>
            <a:xfrm>
              <a:off x="521166" y="7239979"/>
              <a:ext cx="22696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>
                  <a:solidFill>
                    <a:srgbClr val="7ACCC8"/>
                  </a:solidFill>
                  <a:latin typeface="CM Sans Serif 2012" panose="02000603030000020004" pitchFamily="2" charset="0"/>
                </a:rPr>
                <a:t>Formation</a:t>
              </a:r>
            </a:p>
          </p:txBody>
        </p:sp>
        <p:sp>
          <p:nvSpPr>
            <p:cNvPr id="18" name="TextBox 12">
              <a:extLst>
                <a:ext uri="{FF2B5EF4-FFF2-40B4-BE49-F238E27FC236}">
                  <a16:creationId xmlns:a16="http://schemas.microsoft.com/office/drawing/2014/main" id="{C3B7139B-4F61-0B12-54D8-3C3DDFD7E962}"/>
                </a:ext>
              </a:extLst>
            </p:cNvPr>
            <p:cNvSpPr txBox="1"/>
            <p:nvPr/>
          </p:nvSpPr>
          <p:spPr>
            <a:xfrm>
              <a:off x="522513" y="7541604"/>
              <a:ext cx="2238086" cy="263149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sz="1100" b="1" dirty="0" err="1">
                  <a:solidFill>
                    <a:srgbClr val="0070C0"/>
                  </a:solidFill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Diplôme</a:t>
              </a:r>
              <a:r>
                <a:rPr lang="en-SG" sz="1100" b="1" dirty="0">
                  <a:solidFill>
                    <a:srgbClr val="0070C0"/>
                  </a:solidFill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</a:p>
            <a:p>
              <a:r>
                <a:rPr lang="en-SG" sz="1100" i="1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Université - Ecole (2019)</a:t>
              </a:r>
            </a:p>
            <a:p>
              <a:endParaRPr lang="en-SG" sz="1100" i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  <a:p>
              <a:r>
                <a:rPr lang="en-SG" sz="1100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Lorem ipsum </a:t>
              </a:r>
              <a:r>
                <a:rPr lang="en-SG" sz="1100" dirty="0" err="1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dolor</a:t>
              </a:r>
              <a:r>
                <a:rPr lang="en-SG" sz="1100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 sit </a:t>
              </a:r>
              <a:r>
                <a:rPr lang="en-SG" sz="1100" dirty="0" err="1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amet</a:t>
              </a:r>
              <a:r>
                <a:rPr lang="en-SG" sz="1100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, </a:t>
              </a:r>
              <a:r>
                <a:rPr lang="en-SG" sz="1100" dirty="0" err="1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consectetur</a:t>
              </a:r>
              <a:r>
                <a:rPr lang="en-SG" sz="1100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adipiscing</a:t>
              </a:r>
              <a:r>
                <a:rPr lang="en-SG" sz="1100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elit</a:t>
              </a:r>
              <a:r>
                <a:rPr lang="en-SG" sz="1100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, </a:t>
              </a:r>
              <a:r>
                <a:rPr lang="en-SG" sz="1100" dirty="0" err="1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sed</a:t>
              </a:r>
              <a:r>
                <a:rPr lang="en-SG" sz="1100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 do </a:t>
              </a:r>
              <a:r>
                <a:rPr lang="en-SG" sz="1100" dirty="0" err="1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eiusmod</a:t>
              </a:r>
              <a:r>
                <a:rPr lang="en-SG" sz="1100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tempor</a:t>
              </a:r>
              <a:r>
                <a:rPr lang="en-SG" sz="1100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incididunt</a:t>
              </a:r>
              <a:r>
                <a:rPr lang="en-SG" sz="1100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ut</a:t>
              </a:r>
              <a:r>
                <a:rPr lang="en-SG" sz="1100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 labore et dolore magna </a:t>
              </a:r>
              <a:r>
                <a:rPr lang="en-SG" sz="1100" dirty="0" err="1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aliqua</a:t>
              </a:r>
              <a:r>
                <a:rPr lang="en-SG" sz="1100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.</a:t>
              </a:r>
            </a:p>
            <a:p>
              <a:endParaRPr lang="en-SG" sz="1100" i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  <a:p>
              <a:r>
                <a:rPr lang="en-SG" sz="1100" b="1" dirty="0" err="1">
                  <a:solidFill>
                    <a:srgbClr val="0070C0"/>
                  </a:solidFill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Diplôme</a:t>
              </a:r>
              <a:r>
                <a:rPr lang="en-SG" sz="1100" b="1" dirty="0">
                  <a:solidFill>
                    <a:srgbClr val="0070C0"/>
                  </a:solidFill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</a:p>
            <a:p>
              <a:r>
                <a:rPr lang="en-SG" sz="1100" i="1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Université - Ecole (2019)</a:t>
              </a:r>
            </a:p>
            <a:p>
              <a:endParaRPr lang="en-SG" sz="1100" i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  <a:p>
              <a:r>
                <a:rPr lang="en-SG" sz="1100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Lorem ipsum </a:t>
              </a:r>
              <a:r>
                <a:rPr lang="en-SG" sz="1100" dirty="0" err="1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dolor</a:t>
              </a:r>
              <a:r>
                <a:rPr lang="en-SG" sz="1100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 sit </a:t>
              </a:r>
              <a:r>
                <a:rPr lang="en-SG" sz="1100" dirty="0" err="1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amet</a:t>
              </a:r>
              <a:r>
                <a:rPr lang="en-SG" sz="1100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, </a:t>
              </a:r>
              <a:r>
                <a:rPr lang="en-SG" sz="1100" dirty="0" err="1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consectetur</a:t>
              </a:r>
              <a:r>
                <a:rPr lang="en-SG" sz="1100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adipiscing</a:t>
              </a:r>
              <a:r>
                <a:rPr lang="en-SG" sz="1100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elit</a:t>
              </a:r>
              <a:r>
                <a:rPr lang="en-SG" sz="1100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, </a:t>
              </a:r>
              <a:r>
                <a:rPr lang="en-SG" sz="1100" dirty="0" err="1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sed</a:t>
              </a:r>
              <a:r>
                <a:rPr lang="en-SG" sz="1100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 do </a:t>
              </a:r>
              <a:r>
                <a:rPr lang="en-SG" sz="1100" dirty="0" err="1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eiusmod</a:t>
              </a:r>
              <a:r>
                <a:rPr lang="en-SG" sz="1100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tempor</a:t>
              </a:r>
              <a:r>
                <a:rPr lang="en-SG" sz="1100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incididunt</a:t>
              </a:r>
              <a:r>
                <a:rPr lang="en-SG" sz="1100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ut</a:t>
              </a:r>
              <a:r>
                <a:rPr lang="en-SG" sz="1100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 labore et dolore magna </a:t>
              </a:r>
              <a:r>
                <a:rPr lang="en-SG" sz="1100" dirty="0" err="1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aliqua</a:t>
              </a:r>
              <a:r>
                <a:rPr lang="en-SG" sz="1100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.</a:t>
              </a:r>
              <a:endParaRPr lang="en-SG" sz="1100" i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</p:txBody>
        </p:sp>
      </p:grpSp>
      <p:grpSp>
        <p:nvGrpSpPr>
          <p:cNvPr id="19" name="Group 15">
            <a:extLst>
              <a:ext uri="{FF2B5EF4-FFF2-40B4-BE49-F238E27FC236}">
                <a16:creationId xmlns:a16="http://schemas.microsoft.com/office/drawing/2014/main" id="{040B4C26-5A33-155B-71F8-141756267662}"/>
              </a:ext>
            </a:extLst>
          </p:cNvPr>
          <p:cNvGrpSpPr/>
          <p:nvPr/>
        </p:nvGrpSpPr>
        <p:grpSpPr>
          <a:xfrm>
            <a:off x="3221241" y="613868"/>
            <a:ext cx="3456474" cy="5297364"/>
            <a:chOff x="552752" y="5178393"/>
            <a:chExt cx="3736481" cy="5297364"/>
          </a:xfrm>
        </p:grpSpPr>
        <p:sp>
          <p:nvSpPr>
            <p:cNvPr id="20" name="TextBox 16">
              <a:extLst>
                <a:ext uri="{FF2B5EF4-FFF2-40B4-BE49-F238E27FC236}">
                  <a16:creationId xmlns:a16="http://schemas.microsoft.com/office/drawing/2014/main" id="{F9D35F48-A9CC-1B68-CD62-FE862BAE1F96}"/>
                </a:ext>
              </a:extLst>
            </p:cNvPr>
            <p:cNvSpPr txBox="1"/>
            <p:nvPr/>
          </p:nvSpPr>
          <p:spPr>
            <a:xfrm>
              <a:off x="552752" y="5178393"/>
              <a:ext cx="31353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dirty="0" err="1">
                  <a:solidFill>
                    <a:srgbClr val="7ACCC8"/>
                  </a:solidFill>
                  <a:latin typeface="CM Sans Serif 2012" panose="02000603030000020004" pitchFamily="2" charset="0"/>
                </a:rPr>
                <a:t>Expérience</a:t>
              </a:r>
              <a:r>
                <a:rPr lang="en-SG" dirty="0">
                  <a:solidFill>
                    <a:srgbClr val="7ACCC8"/>
                  </a:solidFill>
                  <a:latin typeface="CM Sans Serif 2012" panose="02000603030000020004" pitchFamily="2" charset="0"/>
                </a:rPr>
                <a:t> </a:t>
              </a:r>
              <a:r>
                <a:rPr lang="en-SG" dirty="0" err="1">
                  <a:solidFill>
                    <a:srgbClr val="7ACCC8"/>
                  </a:solidFill>
                  <a:latin typeface="CM Sans Serif 2012" panose="02000603030000020004" pitchFamily="2" charset="0"/>
                </a:rPr>
                <a:t>professionnelle</a:t>
              </a:r>
              <a:endParaRPr lang="en-SG" dirty="0">
                <a:solidFill>
                  <a:srgbClr val="7ACCC8"/>
                </a:solidFill>
                <a:latin typeface="CM Sans Serif 2012" panose="02000603030000020004" pitchFamily="2" charset="0"/>
              </a:endParaRPr>
            </a:p>
          </p:txBody>
        </p:sp>
        <p:sp>
          <p:nvSpPr>
            <p:cNvPr id="21" name="TextBox 17">
              <a:extLst>
                <a:ext uri="{FF2B5EF4-FFF2-40B4-BE49-F238E27FC236}">
                  <a16:creationId xmlns:a16="http://schemas.microsoft.com/office/drawing/2014/main" id="{D05DC799-8499-A31A-1EC6-EADCDDCE0F8A}"/>
                </a:ext>
              </a:extLst>
            </p:cNvPr>
            <p:cNvSpPr txBox="1"/>
            <p:nvPr/>
          </p:nvSpPr>
          <p:spPr>
            <a:xfrm>
              <a:off x="552752" y="5592432"/>
              <a:ext cx="3736481" cy="48833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SG" sz="1100" b="1" dirty="0">
                  <a:solidFill>
                    <a:srgbClr val="0070C0"/>
                  </a:solidFill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Titre du poste</a:t>
              </a:r>
            </a:p>
            <a:p>
              <a:r>
                <a:rPr lang="en-SG" sz="1100" i="1" dirty="0" err="1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Entreprise</a:t>
              </a:r>
              <a:r>
                <a:rPr lang="en-SG" sz="1100" i="1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 (2018 - 2022)	</a:t>
              </a:r>
            </a:p>
            <a:p>
              <a:endParaRPr lang="en-SG" sz="1100" i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SG" sz="1100" dirty="0" err="1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Lorem</a:t>
              </a:r>
              <a:r>
                <a:rPr lang="en-SG" sz="1100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ipsum</a:t>
              </a:r>
              <a:r>
                <a:rPr lang="en-SG" sz="1100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dolor</a:t>
              </a:r>
              <a:r>
                <a:rPr lang="en-SG" sz="1100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 sit </a:t>
              </a:r>
              <a:r>
                <a:rPr lang="en-SG" sz="1100" dirty="0" err="1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amet</a:t>
              </a:r>
              <a:r>
                <a:rPr lang="en-SG" sz="1100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, </a:t>
              </a:r>
              <a:r>
                <a:rPr lang="en-SG" sz="1100" dirty="0" err="1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consectetur</a:t>
              </a:r>
              <a:r>
                <a:rPr lang="en-SG" sz="1100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adipiscing</a:t>
              </a:r>
              <a:r>
                <a:rPr lang="en-SG" sz="1100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elit</a:t>
              </a:r>
              <a:r>
                <a:rPr lang="en-SG" sz="1100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, </a:t>
              </a:r>
              <a:r>
                <a:rPr lang="en-SG" sz="1100" dirty="0" err="1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sed</a:t>
              </a:r>
              <a:r>
                <a:rPr lang="en-SG" sz="1100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 do </a:t>
              </a:r>
              <a:r>
                <a:rPr lang="en-SG" sz="1100" dirty="0" err="1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eiusmod</a:t>
              </a:r>
              <a:r>
                <a:rPr lang="en-SG" sz="1100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tempor</a:t>
              </a:r>
              <a:r>
                <a:rPr lang="en-SG" sz="1100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incididunt</a:t>
              </a:r>
              <a:r>
                <a:rPr lang="en-SG" sz="1100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ut</a:t>
              </a:r>
              <a:r>
                <a:rPr lang="en-SG" sz="1100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labore</a:t>
              </a:r>
              <a:r>
                <a:rPr lang="en-SG" sz="1100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 et </a:t>
              </a:r>
              <a:r>
                <a:rPr lang="en-SG" sz="1100" dirty="0" err="1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dolore</a:t>
              </a:r>
              <a:r>
                <a:rPr lang="en-SG" sz="1100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 magna </a:t>
              </a:r>
              <a:r>
                <a:rPr lang="en-SG" sz="1100" dirty="0" err="1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aliqua</a:t>
              </a:r>
              <a:r>
                <a:rPr lang="en-SG" sz="1100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. 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SG" sz="1100" dirty="0" err="1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Tellus</a:t>
              </a:r>
              <a:r>
                <a:rPr lang="en-SG" sz="1100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 in </a:t>
              </a:r>
              <a:r>
                <a:rPr lang="en-SG" sz="1100" dirty="0" err="1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hac</a:t>
              </a:r>
              <a:r>
                <a:rPr lang="en-SG" sz="1100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habitasse</a:t>
              </a:r>
              <a:r>
                <a:rPr lang="en-SG" sz="1100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platea</a:t>
              </a:r>
              <a:r>
                <a:rPr lang="en-SG" sz="1100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dictumst</a:t>
              </a:r>
              <a:r>
                <a:rPr lang="en-SG" sz="1100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vestibulum</a:t>
              </a:r>
              <a:r>
                <a:rPr lang="en-SG" sz="1100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. </a:t>
              </a:r>
              <a:r>
                <a:rPr lang="en-SG" sz="1100" dirty="0" err="1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Turpis</a:t>
              </a:r>
              <a:r>
                <a:rPr lang="en-SG" sz="1100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massa</a:t>
              </a:r>
              <a:r>
                <a:rPr lang="en-SG" sz="1100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tincidunt</a:t>
              </a:r>
              <a:r>
                <a:rPr lang="en-SG" sz="1100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 dui </a:t>
              </a:r>
              <a:r>
                <a:rPr lang="en-SG" sz="1100" dirty="0" err="1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ut</a:t>
              </a:r>
              <a:r>
                <a:rPr lang="en-SG" sz="1100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ornare</a:t>
              </a:r>
              <a:r>
                <a:rPr lang="en-SG" sz="1100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.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endParaRPr lang="en-SG" sz="1100" i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  <a:p>
              <a:r>
                <a:rPr lang="en-SG" sz="1100" b="1" dirty="0">
                  <a:solidFill>
                    <a:srgbClr val="0070C0"/>
                  </a:solidFill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Titre du poste</a:t>
              </a:r>
            </a:p>
            <a:p>
              <a:r>
                <a:rPr lang="en-SG" sz="1100" i="1" dirty="0" err="1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Entreprise</a:t>
              </a:r>
              <a:r>
                <a:rPr lang="en-SG" sz="1100" i="1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 (2018 - 2022)	</a:t>
              </a:r>
            </a:p>
            <a:p>
              <a:endParaRPr lang="en-SG" sz="1100" i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SG" sz="1100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Lorem ipsum </a:t>
              </a:r>
              <a:r>
                <a:rPr lang="en-SG" sz="1100" dirty="0" err="1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dolor</a:t>
              </a:r>
              <a:r>
                <a:rPr lang="en-SG" sz="1100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 sit </a:t>
              </a:r>
              <a:r>
                <a:rPr lang="en-SG" sz="1100" dirty="0" err="1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amet</a:t>
              </a:r>
              <a:r>
                <a:rPr lang="en-SG" sz="1100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, </a:t>
              </a:r>
              <a:r>
                <a:rPr lang="en-SG" sz="1100" dirty="0" err="1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consectetur</a:t>
              </a:r>
              <a:r>
                <a:rPr lang="en-SG" sz="1100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adipiscing</a:t>
              </a:r>
              <a:r>
                <a:rPr lang="en-SG" sz="1100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elit</a:t>
              </a:r>
              <a:r>
                <a:rPr lang="en-SG" sz="1100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, </a:t>
              </a:r>
              <a:r>
                <a:rPr lang="en-SG" sz="1100" dirty="0" err="1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sed</a:t>
              </a:r>
              <a:r>
                <a:rPr lang="en-SG" sz="1100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 do </a:t>
              </a:r>
              <a:r>
                <a:rPr lang="en-SG" sz="1100" dirty="0" err="1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eiusmod</a:t>
              </a:r>
              <a:r>
                <a:rPr lang="en-SG" sz="1100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tempor</a:t>
              </a:r>
              <a:r>
                <a:rPr lang="en-SG" sz="1100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incididunt</a:t>
              </a:r>
              <a:r>
                <a:rPr lang="en-SG" sz="1100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ut</a:t>
              </a:r>
              <a:r>
                <a:rPr lang="en-SG" sz="1100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 labore et dolore magna </a:t>
              </a:r>
              <a:r>
                <a:rPr lang="en-SG" sz="1100" dirty="0" err="1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aliqua</a:t>
              </a:r>
              <a:r>
                <a:rPr lang="en-SG" sz="1100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. 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SG" sz="1100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Tellus in hac </a:t>
              </a:r>
              <a:r>
                <a:rPr lang="en-SG" sz="1100" dirty="0" err="1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habitasse</a:t>
              </a:r>
              <a:r>
                <a:rPr lang="en-SG" sz="1100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platea</a:t>
              </a:r>
              <a:r>
                <a:rPr lang="en-SG" sz="1100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dictumst</a:t>
              </a:r>
              <a:r>
                <a:rPr lang="en-SG" sz="1100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 vestibulum. </a:t>
              </a:r>
              <a:r>
                <a:rPr lang="en-SG" sz="1100" dirty="0" err="1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Turpis</a:t>
              </a:r>
              <a:r>
                <a:rPr lang="en-SG" sz="1100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massa</a:t>
              </a:r>
              <a:r>
                <a:rPr lang="en-SG" sz="1100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tincidunt</a:t>
              </a:r>
              <a:r>
                <a:rPr lang="en-SG" sz="1100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 dui </a:t>
              </a:r>
              <a:r>
                <a:rPr lang="en-SG" sz="1100" dirty="0" err="1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ut</a:t>
              </a:r>
              <a:r>
                <a:rPr lang="en-SG" sz="1100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ornare</a:t>
              </a:r>
              <a:r>
                <a:rPr lang="en-SG" sz="1100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.</a:t>
              </a:r>
              <a:endParaRPr lang="en-SG" sz="1100" i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  <a:p>
              <a:endParaRPr lang="en-SG" sz="1100" i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  <a:p>
              <a:r>
                <a:rPr lang="en-SG" sz="1100" b="1" dirty="0">
                  <a:solidFill>
                    <a:srgbClr val="0070C0"/>
                  </a:solidFill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Titre du poste</a:t>
              </a:r>
            </a:p>
            <a:p>
              <a:r>
                <a:rPr lang="en-SG" sz="1100" i="1" dirty="0" err="1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Entreprise</a:t>
              </a:r>
              <a:r>
                <a:rPr lang="en-SG" sz="1100" i="1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 (2018 - 2022)	</a:t>
              </a:r>
            </a:p>
            <a:p>
              <a:endParaRPr lang="en-SG" sz="1100" i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SG" sz="1100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Lorem ipsum </a:t>
              </a:r>
              <a:r>
                <a:rPr lang="en-SG" sz="1100" dirty="0" err="1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dolor</a:t>
              </a:r>
              <a:r>
                <a:rPr lang="en-SG" sz="1100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 sit </a:t>
              </a:r>
              <a:r>
                <a:rPr lang="en-SG" sz="1100" dirty="0" err="1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amet</a:t>
              </a:r>
              <a:r>
                <a:rPr lang="en-SG" sz="1100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, </a:t>
              </a:r>
              <a:r>
                <a:rPr lang="en-SG" sz="1100" dirty="0" err="1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consectetur</a:t>
              </a:r>
              <a:r>
                <a:rPr lang="en-SG" sz="1100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adipiscing</a:t>
              </a:r>
              <a:r>
                <a:rPr lang="en-SG" sz="1100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elit</a:t>
              </a:r>
              <a:r>
                <a:rPr lang="en-SG" sz="1100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, </a:t>
              </a:r>
              <a:r>
                <a:rPr lang="en-SG" sz="1100" dirty="0" err="1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sed</a:t>
              </a:r>
              <a:r>
                <a:rPr lang="en-SG" sz="1100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 do </a:t>
              </a:r>
              <a:r>
                <a:rPr lang="en-SG" sz="1100" dirty="0" err="1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eiusmod</a:t>
              </a:r>
              <a:r>
                <a:rPr lang="en-SG" sz="1100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tempor</a:t>
              </a:r>
              <a:r>
                <a:rPr lang="en-SG" sz="1100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incididunt</a:t>
              </a:r>
              <a:r>
                <a:rPr lang="en-SG" sz="1100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ut</a:t>
              </a:r>
              <a:r>
                <a:rPr lang="en-SG" sz="1100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 labore et dolore magna </a:t>
              </a:r>
              <a:r>
                <a:rPr lang="en-SG" sz="1100" dirty="0" err="1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aliqua</a:t>
              </a:r>
              <a:r>
                <a:rPr lang="en-SG" sz="1100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. 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SG" sz="1100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Tellus in hac </a:t>
              </a:r>
              <a:r>
                <a:rPr lang="en-SG" sz="1100" dirty="0" err="1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habitasse</a:t>
              </a:r>
              <a:r>
                <a:rPr lang="en-SG" sz="1100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platea</a:t>
              </a:r>
              <a:r>
                <a:rPr lang="en-SG" sz="1100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dictumst</a:t>
              </a:r>
              <a:r>
                <a:rPr lang="en-SG" sz="1100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 vestibulum. </a:t>
              </a:r>
              <a:r>
                <a:rPr lang="en-SG" sz="1100" dirty="0" err="1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Turpis</a:t>
              </a:r>
              <a:r>
                <a:rPr lang="en-SG" sz="1100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massa</a:t>
              </a:r>
              <a:r>
                <a:rPr lang="en-SG" sz="1100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tincidunt</a:t>
              </a:r>
              <a:r>
                <a:rPr lang="en-SG" sz="1100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 dui </a:t>
              </a:r>
              <a:r>
                <a:rPr lang="en-SG" sz="1100" dirty="0" err="1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ut</a:t>
              </a:r>
              <a:r>
                <a:rPr lang="en-SG" sz="1100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 </a:t>
              </a:r>
              <a:r>
                <a:rPr lang="en-SG" sz="1100" dirty="0" err="1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ornare</a:t>
              </a:r>
              <a:r>
                <a:rPr lang="en-SG" sz="1100" dirty="0">
                  <a:latin typeface="Lato" panose="020F0502020204030203" pitchFamily="34" charset="0"/>
                  <a:ea typeface="Lato" panose="020F0502020204030203" pitchFamily="34" charset="0"/>
                  <a:cs typeface="Lato" panose="020F0502020204030203" pitchFamily="34" charset="0"/>
                </a:rPr>
                <a:t>.</a:t>
              </a:r>
              <a:endParaRPr lang="en-SG" sz="1100" i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  <a:p>
              <a:endParaRPr lang="en-SG" sz="1100" i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  <a:p>
              <a:pPr>
                <a:lnSpc>
                  <a:spcPct val="150000"/>
                </a:lnSpc>
              </a:pPr>
              <a:endParaRPr lang="en-SG" sz="11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endParaRPr>
            </a:p>
          </p:txBody>
        </p:sp>
      </p:grpSp>
      <p:sp>
        <p:nvSpPr>
          <p:cNvPr id="32" name="TextBox 34">
            <a:extLst>
              <a:ext uri="{FF2B5EF4-FFF2-40B4-BE49-F238E27FC236}">
                <a16:creationId xmlns:a16="http://schemas.microsoft.com/office/drawing/2014/main" id="{63B30BBE-212D-7FC6-F732-87C3B39FDFB6}"/>
              </a:ext>
            </a:extLst>
          </p:cNvPr>
          <p:cNvSpPr txBox="1"/>
          <p:nvPr/>
        </p:nvSpPr>
        <p:spPr>
          <a:xfrm>
            <a:off x="3191720" y="5861007"/>
            <a:ext cx="20995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 err="1">
                <a:solidFill>
                  <a:srgbClr val="7ACCC8"/>
                </a:solidFill>
                <a:latin typeface="CM Sans Serif 2012" panose="02000603030000020004" pitchFamily="2" charset="0"/>
              </a:rPr>
              <a:t>Compétences</a:t>
            </a:r>
            <a:endParaRPr lang="en-SG" dirty="0">
              <a:solidFill>
                <a:srgbClr val="7ACCC8"/>
              </a:solidFill>
              <a:latin typeface="CM Sans Serif 2012" panose="02000603030000020004" pitchFamily="2" charset="0"/>
            </a:endParaRPr>
          </a:p>
        </p:txBody>
      </p:sp>
      <p:sp>
        <p:nvSpPr>
          <p:cNvPr id="36" name="TextBox 38">
            <a:extLst>
              <a:ext uri="{FF2B5EF4-FFF2-40B4-BE49-F238E27FC236}">
                <a16:creationId xmlns:a16="http://schemas.microsoft.com/office/drawing/2014/main" id="{E3F0933E-3E58-AAB9-2AF3-8CEEF9B1AC4C}"/>
              </a:ext>
            </a:extLst>
          </p:cNvPr>
          <p:cNvSpPr txBox="1"/>
          <p:nvPr/>
        </p:nvSpPr>
        <p:spPr>
          <a:xfrm>
            <a:off x="3221241" y="8008380"/>
            <a:ext cx="14470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 err="1">
                <a:solidFill>
                  <a:srgbClr val="7ACCC8"/>
                </a:solidFill>
                <a:latin typeface="CM Sans Serif 2012" panose="02000603030000020004" pitchFamily="2" charset="0"/>
              </a:rPr>
              <a:t>Qualités</a:t>
            </a:r>
            <a:endParaRPr lang="en-SG" dirty="0">
              <a:solidFill>
                <a:srgbClr val="7ACCC8"/>
              </a:solidFill>
              <a:latin typeface="CM Sans Serif 2012" panose="02000603030000020004" pitchFamily="2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07E41A9F-6401-C243-972E-9BEAA250ED2D}"/>
              </a:ext>
            </a:extLst>
          </p:cNvPr>
          <p:cNvSpPr/>
          <p:nvPr/>
        </p:nvSpPr>
        <p:spPr>
          <a:xfrm>
            <a:off x="3173584" y="6318914"/>
            <a:ext cx="1840533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SG" sz="11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Lorem</a:t>
            </a:r>
            <a:r>
              <a:rPr lang="en-SG" sz="11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ipsum</a:t>
            </a:r>
            <a:r>
              <a:rPr lang="en-SG" sz="11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SG" sz="11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dolor</a:t>
            </a:r>
            <a:r>
              <a:rPr lang="en-SG" sz="11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sit </a:t>
            </a:r>
            <a:r>
              <a:rPr lang="en-SG" sz="11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amet</a:t>
            </a:r>
            <a:r>
              <a:rPr lang="en-SG" sz="11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, </a:t>
            </a:r>
            <a:r>
              <a:rPr lang="en-SG" sz="11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consectetur</a:t>
            </a:r>
            <a:endParaRPr lang="en-SG" sz="1100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SG" sz="11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adipiscing</a:t>
            </a:r>
            <a:r>
              <a:rPr lang="en-SG" sz="11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elit</a:t>
            </a:r>
            <a:endParaRPr lang="en-SG" sz="1100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SG" sz="11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sed</a:t>
            </a:r>
            <a:r>
              <a:rPr lang="en-SG" sz="11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do </a:t>
            </a:r>
            <a:r>
              <a:rPr lang="en-SG" sz="11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eiusmod</a:t>
            </a:r>
            <a:r>
              <a:rPr lang="en-SG" sz="11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tempor</a:t>
            </a:r>
            <a:r>
              <a:rPr lang="en-SG" sz="11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SG" sz="11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incididunt</a:t>
            </a:r>
            <a:r>
              <a:rPr lang="en-SG" sz="11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ut</a:t>
            </a:r>
            <a:r>
              <a:rPr lang="en-SG" sz="11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labore</a:t>
            </a:r>
            <a:r>
              <a:rPr lang="en-SG" sz="11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et. </a:t>
            </a:r>
          </a:p>
        </p:txBody>
      </p:sp>
      <p:pic>
        <p:nvPicPr>
          <p:cNvPr id="39" name="Image 38" descr="Une image contenant personne, Visage humain, bâtiment, sourire&#10;&#10;Description générée automatiquement">
            <a:extLst>
              <a:ext uri="{FF2B5EF4-FFF2-40B4-BE49-F238E27FC236}">
                <a16:creationId xmlns:a16="http://schemas.microsoft.com/office/drawing/2014/main" id="{A6573A0F-01C5-D26C-B576-035EC513F725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29039" r="4544"/>
          <a:stretch/>
        </p:blipFill>
        <p:spPr>
          <a:xfrm>
            <a:off x="1024556" y="515688"/>
            <a:ext cx="1531926" cy="1539503"/>
          </a:xfrm>
          <a:prstGeom prst="ellipse">
            <a:avLst/>
          </a:prstGeom>
          <a:ln w="88900">
            <a:solidFill>
              <a:srgbClr val="0570C1"/>
            </a:solidFill>
          </a:ln>
        </p:spPr>
      </p:pic>
      <p:sp>
        <p:nvSpPr>
          <p:cNvPr id="40" name="Rectangle 39">
            <a:extLst>
              <a:ext uri="{FF2B5EF4-FFF2-40B4-BE49-F238E27FC236}">
                <a16:creationId xmlns:a16="http://schemas.microsoft.com/office/drawing/2014/main" id="{D236D01E-C164-BC45-8C40-0A63D1663F68}"/>
              </a:ext>
            </a:extLst>
          </p:cNvPr>
          <p:cNvSpPr/>
          <p:nvPr/>
        </p:nvSpPr>
        <p:spPr>
          <a:xfrm>
            <a:off x="5065969" y="6324612"/>
            <a:ext cx="1840533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SG" sz="11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Lorem</a:t>
            </a:r>
            <a:r>
              <a:rPr lang="en-SG" sz="11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ipsum</a:t>
            </a:r>
            <a:r>
              <a:rPr lang="en-SG" sz="11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SG" sz="11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dolor</a:t>
            </a:r>
            <a:r>
              <a:rPr lang="en-SG" sz="11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sit </a:t>
            </a:r>
            <a:r>
              <a:rPr lang="en-SG" sz="11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amet</a:t>
            </a:r>
            <a:r>
              <a:rPr lang="en-SG" sz="11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, </a:t>
            </a:r>
            <a:r>
              <a:rPr lang="en-SG" sz="11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consectetur</a:t>
            </a:r>
            <a:endParaRPr lang="en-SG" sz="1100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SG" sz="11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adipiscing</a:t>
            </a:r>
            <a:r>
              <a:rPr lang="en-SG" sz="11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elit</a:t>
            </a:r>
            <a:endParaRPr lang="en-SG" sz="1100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SG" sz="11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sed</a:t>
            </a:r>
            <a:r>
              <a:rPr lang="en-SG" sz="11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do </a:t>
            </a:r>
            <a:r>
              <a:rPr lang="en-SG" sz="11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eiusmod</a:t>
            </a:r>
            <a:r>
              <a:rPr lang="en-SG" sz="11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tempor</a:t>
            </a:r>
            <a:r>
              <a:rPr lang="en-SG" sz="11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SG" sz="11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incididunt</a:t>
            </a:r>
            <a:r>
              <a:rPr lang="en-SG" sz="11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ut</a:t>
            </a:r>
            <a:r>
              <a:rPr lang="en-SG" sz="11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labore</a:t>
            </a:r>
            <a:r>
              <a:rPr lang="en-SG" sz="11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et. 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E1AD4FF9-1A0E-B635-A70B-FB6D799D8406}"/>
              </a:ext>
            </a:extLst>
          </p:cNvPr>
          <p:cNvSpPr/>
          <p:nvPr/>
        </p:nvSpPr>
        <p:spPr>
          <a:xfrm>
            <a:off x="3221241" y="8555390"/>
            <a:ext cx="1840533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SG" sz="11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Lorem</a:t>
            </a:r>
            <a:r>
              <a:rPr lang="en-SG" sz="11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ipsum</a:t>
            </a:r>
            <a:r>
              <a:rPr lang="en-SG" sz="11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SG" sz="11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dolor</a:t>
            </a:r>
            <a:r>
              <a:rPr lang="en-SG" sz="11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sit </a:t>
            </a:r>
            <a:r>
              <a:rPr lang="en-SG" sz="11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amet</a:t>
            </a:r>
            <a:r>
              <a:rPr lang="en-SG" sz="11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, </a:t>
            </a:r>
            <a:r>
              <a:rPr lang="en-SG" sz="11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consectetur</a:t>
            </a:r>
            <a:endParaRPr lang="en-SG" sz="1100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SG" sz="11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adipiscing</a:t>
            </a:r>
            <a:r>
              <a:rPr lang="en-SG" sz="11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elit</a:t>
            </a:r>
            <a:endParaRPr lang="en-SG" sz="1100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SG" sz="11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sed</a:t>
            </a:r>
            <a:r>
              <a:rPr lang="en-SG" sz="11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do </a:t>
            </a:r>
            <a:r>
              <a:rPr lang="en-SG" sz="11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eiusmod</a:t>
            </a:r>
            <a:r>
              <a:rPr lang="en-SG" sz="11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tempor</a:t>
            </a:r>
            <a:r>
              <a:rPr lang="en-SG" sz="11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SG" sz="11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incididunt</a:t>
            </a:r>
            <a:r>
              <a:rPr lang="en-SG" sz="11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ut</a:t>
            </a:r>
            <a:r>
              <a:rPr lang="en-SG" sz="11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labore</a:t>
            </a:r>
            <a:r>
              <a:rPr lang="en-SG" sz="11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et. </a:t>
            </a:r>
          </a:p>
        </p:txBody>
      </p:sp>
      <p:sp>
        <p:nvSpPr>
          <p:cNvPr id="42" name="TextBox 38">
            <a:extLst>
              <a:ext uri="{FF2B5EF4-FFF2-40B4-BE49-F238E27FC236}">
                <a16:creationId xmlns:a16="http://schemas.microsoft.com/office/drawing/2014/main" id="{EE7DBE0D-503E-EA86-541D-826A68072FE2}"/>
              </a:ext>
            </a:extLst>
          </p:cNvPr>
          <p:cNvSpPr txBox="1"/>
          <p:nvPr/>
        </p:nvSpPr>
        <p:spPr>
          <a:xfrm>
            <a:off x="5175141" y="8008380"/>
            <a:ext cx="14470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dirty="0" err="1">
                <a:solidFill>
                  <a:srgbClr val="7ACCC8"/>
                </a:solidFill>
                <a:latin typeface="CM Sans Serif 2012" panose="02000603030000020004" pitchFamily="2" charset="0"/>
              </a:rPr>
              <a:t>Langues</a:t>
            </a:r>
            <a:endParaRPr lang="en-SG" dirty="0">
              <a:solidFill>
                <a:srgbClr val="7ACCC8"/>
              </a:solidFill>
              <a:latin typeface="CM Sans Serif 2012" panose="02000603030000020004" pitchFamily="2" charset="0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AC685A32-9256-1D21-B4A2-0B2426E61C64}"/>
              </a:ext>
            </a:extLst>
          </p:cNvPr>
          <p:cNvSpPr/>
          <p:nvPr/>
        </p:nvSpPr>
        <p:spPr>
          <a:xfrm>
            <a:off x="5175141" y="8555390"/>
            <a:ext cx="1840533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SG" sz="11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Lorem</a:t>
            </a:r>
            <a:r>
              <a:rPr lang="en-SG" sz="11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ipsum</a:t>
            </a:r>
            <a:r>
              <a:rPr lang="en-SG" sz="11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SG" sz="11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dolor</a:t>
            </a:r>
            <a:r>
              <a:rPr lang="en-SG" sz="11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sit </a:t>
            </a:r>
            <a:r>
              <a:rPr lang="en-SG" sz="11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amet</a:t>
            </a:r>
            <a:r>
              <a:rPr lang="en-SG" sz="11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, </a:t>
            </a:r>
            <a:r>
              <a:rPr lang="en-SG" sz="11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consectetur</a:t>
            </a:r>
            <a:endParaRPr lang="en-SG" sz="1100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SG" sz="11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adipiscing</a:t>
            </a:r>
            <a:r>
              <a:rPr lang="en-SG" sz="11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elit</a:t>
            </a:r>
            <a:endParaRPr lang="en-SG" sz="1100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SG" sz="11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sed</a:t>
            </a:r>
            <a:r>
              <a:rPr lang="en-SG" sz="11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do </a:t>
            </a:r>
            <a:r>
              <a:rPr lang="en-SG" sz="11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eiusmod</a:t>
            </a:r>
            <a:r>
              <a:rPr lang="en-SG" sz="11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tempor</a:t>
            </a:r>
            <a:r>
              <a:rPr lang="en-SG" sz="11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SG" sz="11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incididunt</a:t>
            </a:r>
            <a:r>
              <a:rPr lang="en-SG" sz="11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ut</a:t>
            </a:r>
            <a:r>
              <a:rPr lang="en-SG" sz="11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SG" sz="1100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labore</a:t>
            </a:r>
            <a:r>
              <a:rPr lang="en-SG" sz="110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et. </a:t>
            </a:r>
          </a:p>
        </p:txBody>
      </p:sp>
    </p:spTree>
    <p:extLst>
      <p:ext uri="{BB962C8B-B14F-4D97-AF65-F5344CB8AC3E}">
        <p14:creationId xmlns:p14="http://schemas.microsoft.com/office/powerpoint/2010/main" val="1896108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8927" y="645966"/>
            <a:ext cx="6661822" cy="9360267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447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447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447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447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447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447" dirty="0" err="1"/>
              <a:t>Créeruncv.com</a:t>
            </a:r>
            <a:r>
              <a:rPr lang="fr-FR" sz="2447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127381400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9</TotalTime>
  <Words>611</Words>
  <Application>Microsoft Macintosh PowerPoint</Application>
  <PresentationFormat>Personnalisé</PresentationFormat>
  <Paragraphs>95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CM Sans Serif 2012</vt:lpstr>
      <vt:lpstr>Lato</vt:lpstr>
      <vt:lpstr>Wingdings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5</cp:revision>
  <dcterms:created xsi:type="dcterms:W3CDTF">2024-02-23T22:09:35Z</dcterms:created>
  <dcterms:modified xsi:type="dcterms:W3CDTF">2024-02-23T22:19:13Z</dcterms:modified>
</cp:coreProperties>
</file>