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7"/>
    <p:restoredTop sz="96327"/>
  </p:normalViewPr>
  <p:slideViewPr>
    <p:cSldViewPr snapToGrid="0">
      <p:cViewPr>
        <p:scale>
          <a:sx n="229" d="100"/>
          <a:sy n="229" d="100"/>
        </p:scale>
        <p:origin x="2584" y="-2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93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49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5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20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51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07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63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36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0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42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FB4D5-F156-CF48-9DAA-D9A5761BD5C4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5FD5-C500-B143-BEBE-B71A8F995E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13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ante, fleur&#10;&#10;Description générée automatiquement">
            <a:extLst>
              <a:ext uri="{FF2B5EF4-FFF2-40B4-BE49-F238E27FC236}">
                <a16:creationId xmlns:a16="http://schemas.microsoft.com/office/drawing/2014/main" id="{9DD2CED1-B4C6-A23E-9CCD-5DEE44FB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59675" cy="106918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145033-C991-757F-EE26-733F59CD92BC}"/>
              </a:ext>
            </a:extLst>
          </p:cNvPr>
          <p:cNvSpPr/>
          <p:nvPr/>
        </p:nvSpPr>
        <p:spPr>
          <a:xfrm>
            <a:off x="414338" y="407988"/>
            <a:ext cx="6687731" cy="98566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0AE72D6-6096-BFC5-313A-753C5810CC6B}"/>
              </a:ext>
            </a:extLst>
          </p:cNvPr>
          <p:cNvSpPr txBox="1"/>
          <p:nvPr/>
        </p:nvSpPr>
        <p:spPr>
          <a:xfrm>
            <a:off x="999000" y="903000"/>
            <a:ext cx="486000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spc="300" dirty="0">
                <a:cs typeface="Segoe UI" panose="020B0502040204020203" pitchFamily="34" charset="0"/>
              </a:rPr>
              <a:t>Marius DELANGE</a:t>
            </a:r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294BB8ED-32CC-6354-ACA4-FBD120A6DBC0}"/>
              </a:ext>
            </a:extLst>
          </p:cNvPr>
          <p:cNvGrpSpPr/>
          <p:nvPr/>
        </p:nvGrpSpPr>
        <p:grpSpPr>
          <a:xfrm>
            <a:off x="1150326" y="1512366"/>
            <a:ext cx="4512465" cy="148991"/>
            <a:chOff x="1034415" y="1512366"/>
            <a:chExt cx="4512465" cy="148991"/>
          </a:xfrm>
        </p:grpSpPr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id="{84E5DDB2-9EA8-65A1-5940-51BB9F48A142}"/>
                </a:ext>
              </a:extLst>
            </p:cNvPr>
            <p:cNvGrpSpPr/>
            <p:nvPr/>
          </p:nvGrpSpPr>
          <p:grpSpPr>
            <a:xfrm>
              <a:off x="1034415" y="1512366"/>
              <a:ext cx="1187336" cy="148991"/>
              <a:chOff x="1034415" y="1512366"/>
              <a:chExt cx="1187336" cy="148991"/>
            </a:xfrm>
          </p:grpSpPr>
          <p:sp>
            <p:nvSpPr>
              <p:cNvPr id="22" name="Oval 22">
                <a:extLst>
                  <a:ext uri="{FF2B5EF4-FFF2-40B4-BE49-F238E27FC236}">
                    <a16:creationId xmlns:a16="http://schemas.microsoft.com/office/drawing/2014/main" id="{2AB6A474-EFA6-7653-2F7A-683E99578F2D}"/>
                  </a:ext>
                </a:extLst>
              </p:cNvPr>
              <p:cNvSpPr/>
              <p:nvPr/>
            </p:nvSpPr>
            <p:spPr>
              <a:xfrm flipH="1">
                <a:off x="1034415" y="1512366"/>
                <a:ext cx="148991" cy="1489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FF61F46C-C9A2-2FAC-ED99-D7ED205944A9}"/>
                  </a:ext>
                </a:extLst>
              </p:cNvPr>
              <p:cNvSpPr txBox="1"/>
              <p:nvPr/>
            </p:nvSpPr>
            <p:spPr>
              <a:xfrm>
                <a:off x="1247125" y="1533000"/>
                <a:ext cx="974626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700" dirty="0">
                    <a:cs typeface="Segoe UI" panose="020B0502040204020203" pitchFamily="34" charset="0"/>
                  </a:rPr>
                  <a:t>0102030405 / 0601020304</a:t>
                </a:r>
              </a:p>
            </p:txBody>
          </p:sp>
          <p:grpSp>
            <p:nvGrpSpPr>
              <p:cNvPr id="24" name="Group 8">
                <a:extLst>
                  <a:ext uri="{FF2B5EF4-FFF2-40B4-BE49-F238E27FC236}">
                    <a16:creationId xmlns:a16="http://schemas.microsoft.com/office/drawing/2014/main" id="{901CC6D4-BF12-DE63-19FD-F33D41CA6F05}"/>
                  </a:ext>
                </a:extLst>
              </p:cNvPr>
              <p:cNvGrpSpPr/>
              <p:nvPr/>
            </p:nvGrpSpPr>
            <p:grpSpPr>
              <a:xfrm>
                <a:off x="1071941" y="1554614"/>
                <a:ext cx="73941" cy="64494"/>
                <a:chOff x="11258550" y="804863"/>
                <a:chExt cx="285750" cy="249238"/>
              </a:xfrm>
              <a:solidFill>
                <a:schemeClr val="bg1"/>
              </a:solidFill>
            </p:grpSpPr>
            <p:sp>
              <p:nvSpPr>
                <p:cNvPr id="25" name="Freeform 1918">
                  <a:extLst>
                    <a:ext uri="{FF2B5EF4-FFF2-40B4-BE49-F238E27FC236}">
                      <a16:creationId xmlns:a16="http://schemas.microsoft.com/office/drawing/2014/main" id="{686905FB-537F-A4E9-0AE7-F227D40D1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58550" y="804863"/>
                  <a:ext cx="285750" cy="95250"/>
                </a:xfrm>
                <a:custGeom>
                  <a:avLst/>
                  <a:gdLst>
                    <a:gd name="T0" fmla="*/ 710 w 902"/>
                    <a:gd name="T1" fmla="*/ 20 h 304"/>
                    <a:gd name="T2" fmla="*/ 581 w 902"/>
                    <a:gd name="T3" fmla="*/ 6 h 304"/>
                    <a:gd name="T4" fmla="*/ 452 w 902"/>
                    <a:gd name="T5" fmla="*/ 0 h 304"/>
                    <a:gd name="T6" fmla="*/ 322 w 902"/>
                    <a:gd name="T7" fmla="*/ 6 h 304"/>
                    <a:gd name="T8" fmla="*/ 192 w 902"/>
                    <a:gd name="T9" fmla="*/ 20 h 304"/>
                    <a:gd name="T10" fmla="*/ 97 w 902"/>
                    <a:gd name="T11" fmla="*/ 38 h 304"/>
                    <a:gd name="T12" fmla="*/ 65 w 902"/>
                    <a:gd name="T13" fmla="*/ 52 h 304"/>
                    <a:gd name="T14" fmla="*/ 39 w 902"/>
                    <a:gd name="T15" fmla="*/ 73 h 304"/>
                    <a:gd name="T16" fmla="*/ 18 w 902"/>
                    <a:gd name="T17" fmla="*/ 100 h 304"/>
                    <a:gd name="T18" fmla="*/ 5 w 902"/>
                    <a:gd name="T19" fmla="*/ 130 h 304"/>
                    <a:gd name="T20" fmla="*/ 0 w 902"/>
                    <a:gd name="T21" fmla="*/ 163 h 304"/>
                    <a:gd name="T22" fmla="*/ 2 w 902"/>
                    <a:gd name="T23" fmla="*/ 232 h 304"/>
                    <a:gd name="T24" fmla="*/ 12 w 902"/>
                    <a:gd name="T25" fmla="*/ 257 h 304"/>
                    <a:gd name="T26" fmla="*/ 27 w 902"/>
                    <a:gd name="T27" fmla="*/ 278 h 304"/>
                    <a:gd name="T28" fmla="*/ 47 w 902"/>
                    <a:gd name="T29" fmla="*/ 293 h 304"/>
                    <a:gd name="T30" fmla="*/ 73 w 902"/>
                    <a:gd name="T31" fmla="*/ 303 h 304"/>
                    <a:gd name="T32" fmla="*/ 211 w 902"/>
                    <a:gd name="T33" fmla="*/ 304 h 304"/>
                    <a:gd name="T34" fmla="*/ 238 w 902"/>
                    <a:gd name="T35" fmla="*/ 300 h 304"/>
                    <a:gd name="T36" fmla="*/ 262 w 902"/>
                    <a:gd name="T37" fmla="*/ 289 h 304"/>
                    <a:gd name="T38" fmla="*/ 280 w 902"/>
                    <a:gd name="T39" fmla="*/ 272 h 304"/>
                    <a:gd name="T40" fmla="*/ 294 w 902"/>
                    <a:gd name="T41" fmla="*/ 249 h 304"/>
                    <a:gd name="T42" fmla="*/ 300 w 902"/>
                    <a:gd name="T43" fmla="*/ 223 h 304"/>
                    <a:gd name="T44" fmla="*/ 339 w 902"/>
                    <a:gd name="T45" fmla="*/ 195 h 304"/>
                    <a:gd name="T46" fmla="*/ 452 w 902"/>
                    <a:gd name="T47" fmla="*/ 190 h 304"/>
                    <a:gd name="T48" fmla="*/ 563 w 902"/>
                    <a:gd name="T49" fmla="*/ 195 h 304"/>
                    <a:gd name="T50" fmla="*/ 602 w 902"/>
                    <a:gd name="T51" fmla="*/ 222 h 304"/>
                    <a:gd name="T52" fmla="*/ 608 w 902"/>
                    <a:gd name="T53" fmla="*/ 248 h 304"/>
                    <a:gd name="T54" fmla="*/ 622 w 902"/>
                    <a:gd name="T55" fmla="*/ 271 h 304"/>
                    <a:gd name="T56" fmla="*/ 641 w 902"/>
                    <a:gd name="T57" fmla="*/ 289 h 304"/>
                    <a:gd name="T58" fmla="*/ 665 w 902"/>
                    <a:gd name="T59" fmla="*/ 301 h 304"/>
                    <a:gd name="T60" fmla="*/ 692 w 902"/>
                    <a:gd name="T61" fmla="*/ 304 h 304"/>
                    <a:gd name="T62" fmla="*/ 812 w 902"/>
                    <a:gd name="T63" fmla="*/ 304 h 304"/>
                    <a:gd name="T64" fmla="*/ 839 w 902"/>
                    <a:gd name="T65" fmla="*/ 300 h 304"/>
                    <a:gd name="T66" fmla="*/ 862 w 902"/>
                    <a:gd name="T67" fmla="*/ 289 h 304"/>
                    <a:gd name="T68" fmla="*/ 882 w 902"/>
                    <a:gd name="T69" fmla="*/ 272 h 304"/>
                    <a:gd name="T70" fmla="*/ 894 w 902"/>
                    <a:gd name="T71" fmla="*/ 249 h 304"/>
                    <a:gd name="T72" fmla="*/ 902 w 902"/>
                    <a:gd name="T73" fmla="*/ 223 h 304"/>
                    <a:gd name="T74" fmla="*/ 901 w 902"/>
                    <a:gd name="T75" fmla="*/ 153 h 304"/>
                    <a:gd name="T76" fmla="*/ 893 w 902"/>
                    <a:gd name="T77" fmla="*/ 121 h 304"/>
                    <a:gd name="T78" fmla="*/ 878 w 902"/>
                    <a:gd name="T79" fmla="*/ 90 h 304"/>
                    <a:gd name="T80" fmla="*/ 855 w 902"/>
                    <a:gd name="T81" fmla="*/ 66 h 304"/>
                    <a:gd name="T82" fmla="*/ 827 w 902"/>
                    <a:gd name="T83" fmla="*/ 47 h 304"/>
                    <a:gd name="T84" fmla="*/ 795 w 902"/>
                    <a:gd name="T85" fmla="*/ 36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02" h="304">
                      <a:moveTo>
                        <a:pt x="795" y="36"/>
                      </a:moveTo>
                      <a:lnTo>
                        <a:pt x="753" y="27"/>
                      </a:lnTo>
                      <a:lnTo>
                        <a:pt x="710" y="20"/>
                      </a:lnTo>
                      <a:lnTo>
                        <a:pt x="667" y="14"/>
                      </a:lnTo>
                      <a:lnTo>
                        <a:pt x="624" y="9"/>
                      </a:lnTo>
                      <a:lnTo>
                        <a:pt x="581" y="6"/>
                      </a:lnTo>
                      <a:lnTo>
                        <a:pt x="537" y="3"/>
                      </a:lnTo>
                      <a:lnTo>
                        <a:pt x="494" y="1"/>
                      </a:lnTo>
                      <a:lnTo>
                        <a:pt x="452" y="0"/>
                      </a:lnTo>
                      <a:lnTo>
                        <a:pt x="408" y="1"/>
                      </a:lnTo>
                      <a:lnTo>
                        <a:pt x="365" y="3"/>
                      </a:lnTo>
                      <a:lnTo>
                        <a:pt x="322" y="6"/>
                      </a:lnTo>
                      <a:lnTo>
                        <a:pt x="278" y="9"/>
                      </a:lnTo>
                      <a:lnTo>
                        <a:pt x="235" y="14"/>
                      </a:lnTo>
                      <a:lnTo>
                        <a:pt x="192" y="20"/>
                      </a:lnTo>
                      <a:lnTo>
                        <a:pt x="150" y="27"/>
                      </a:lnTo>
                      <a:lnTo>
                        <a:pt x="107" y="36"/>
                      </a:lnTo>
                      <a:lnTo>
                        <a:pt x="97" y="38"/>
                      </a:lnTo>
                      <a:lnTo>
                        <a:pt x="86" y="42"/>
                      </a:lnTo>
                      <a:lnTo>
                        <a:pt x="75" y="47"/>
                      </a:lnTo>
                      <a:lnTo>
                        <a:pt x="65" y="52"/>
                      </a:lnTo>
                      <a:lnTo>
                        <a:pt x="56" y="58"/>
                      </a:lnTo>
                      <a:lnTo>
                        <a:pt x="47" y="66"/>
                      </a:lnTo>
                      <a:lnTo>
                        <a:pt x="39" y="73"/>
                      </a:lnTo>
                      <a:lnTo>
                        <a:pt x="31" y="82"/>
                      </a:lnTo>
                      <a:lnTo>
                        <a:pt x="25" y="90"/>
                      </a:lnTo>
                      <a:lnTo>
                        <a:pt x="18" y="100"/>
                      </a:lnTo>
                      <a:lnTo>
                        <a:pt x="13" y="110"/>
                      </a:lnTo>
                      <a:lnTo>
                        <a:pt x="9" y="121"/>
                      </a:lnTo>
                      <a:lnTo>
                        <a:pt x="5" y="130"/>
                      </a:lnTo>
                      <a:lnTo>
                        <a:pt x="2" y="142"/>
                      </a:lnTo>
                      <a:lnTo>
                        <a:pt x="1" y="153"/>
                      </a:lnTo>
                      <a:lnTo>
                        <a:pt x="0" y="163"/>
                      </a:lnTo>
                      <a:lnTo>
                        <a:pt x="0" y="214"/>
                      </a:lnTo>
                      <a:lnTo>
                        <a:pt x="1" y="223"/>
                      </a:lnTo>
                      <a:lnTo>
                        <a:pt x="2" y="232"/>
                      </a:lnTo>
                      <a:lnTo>
                        <a:pt x="4" y="241"/>
                      </a:lnTo>
                      <a:lnTo>
                        <a:pt x="8" y="249"/>
                      </a:lnTo>
                      <a:lnTo>
                        <a:pt x="12" y="257"/>
                      </a:lnTo>
                      <a:lnTo>
                        <a:pt x="16" y="264"/>
                      </a:lnTo>
                      <a:lnTo>
                        <a:pt x="21" y="272"/>
                      </a:lnTo>
                      <a:lnTo>
                        <a:pt x="27" y="278"/>
                      </a:lnTo>
                      <a:lnTo>
                        <a:pt x="33" y="284"/>
                      </a:lnTo>
                      <a:lnTo>
                        <a:pt x="41" y="289"/>
                      </a:lnTo>
                      <a:lnTo>
                        <a:pt x="47" y="293"/>
                      </a:lnTo>
                      <a:lnTo>
                        <a:pt x="56" y="298"/>
                      </a:lnTo>
                      <a:lnTo>
                        <a:pt x="64" y="300"/>
                      </a:lnTo>
                      <a:lnTo>
                        <a:pt x="73" y="303"/>
                      </a:lnTo>
                      <a:lnTo>
                        <a:pt x="82" y="304"/>
                      </a:lnTo>
                      <a:lnTo>
                        <a:pt x="90" y="304"/>
                      </a:lnTo>
                      <a:lnTo>
                        <a:pt x="211" y="304"/>
                      </a:lnTo>
                      <a:lnTo>
                        <a:pt x="220" y="304"/>
                      </a:lnTo>
                      <a:lnTo>
                        <a:pt x="228" y="303"/>
                      </a:lnTo>
                      <a:lnTo>
                        <a:pt x="238" y="300"/>
                      </a:lnTo>
                      <a:lnTo>
                        <a:pt x="246" y="298"/>
                      </a:lnTo>
                      <a:lnTo>
                        <a:pt x="254" y="293"/>
                      </a:lnTo>
                      <a:lnTo>
                        <a:pt x="262" y="289"/>
                      </a:lnTo>
                      <a:lnTo>
                        <a:pt x="268" y="284"/>
                      </a:lnTo>
                      <a:lnTo>
                        <a:pt x="275" y="278"/>
                      </a:lnTo>
                      <a:lnTo>
                        <a:pt x="280" y="272"/>
                      </a:lnTo>
                      <a:lnTo>
                        <a:pt x="285" y="264"/>
                      </a:lnTo>
                      <a:lnTo>
                        <a:pt x="290" y="257"/>
                      </a:lnTo>
                      <a:lnTo>
                        <a:pt x="294" y="249"/>
                      </a:lnTo>
                      <a:lnTo>
                        <a:pt x="297" y="241"/>
                      </a:lnTo>
                      <a:lnTo>
                        <a:pt x="299" y="232"/>
                      </a:lnTo>
                      <a:lnTo>
                        <a:pt x="300" y="223"/>
                      </a:lnTo>
                      <a:lnTo>
                        <a:pt x="301" y="214"/>
                      </a:lnTo>
                      <a:lnTo>
                        <a:pt x="301" y="198"/>
                      </a:lnTo>
                      <a:lnTo>
                        <a:pt x="339" y="195"/>
                      </a:lnTo>
                      <a:lnTo>
                        <a:pt x="376" y="192"/>
                      </a:lnTo>
                      <a:lnTo>
                        <a:pt x="414" y="191"/>
                      </a:lnTo>
                      <a:lnTo>
                        <a:pt x="452" y="190"/>
                      </a:lnTo>
                      <a:lnTo>
                        <a:pt x="488" y="191"/>
                      </a:lnTo>
                      <a:lnTo>
                        <a:pt x="526" y="192"/>
                      </a:lnTo>
                      <a:lnTo>
                        <a:pt x="563" y="195"/>
                      </a:lnTo>
                      <a:lnTo>
                        <a:pt x="602" y="198"/>
                      </a:lnTo>
                      <a:lnTo>
                        <a:pt x="602" y="214"/>
                      </a:lnTo>
                      <a:lnTo>
                        <a:pt x="602" y="222"/>
                      </a:lnTo>
                      <a:lnTo>
                        <a:pt x="603" y="232"/>
                      </a:lnTo>
                      <a:lnTo>
                        <a:pt x="605" y="241"/>
                      </a:lnTo>
                      <a:lnTo>
                        <a:pt x="608" y="248"/>
                      </a:lnTo>
                      <a:lnTo>
                        <a:pt x="612" y="257"/>
                      </a:lnTo>
                      <a:lnTo>
                        <a:pt x="617" y="264"/>
                      </a:lnTo>
                      <a:lnTo>
                        <a:pt x="622" y="271"/>
                      </a:lnTo>
                      <a:lnTo>
                        <a:pt x="627" y="278"/>
                      </a:lnTo>
                      <a:lnTo>
                        <a:pt x="635" y="284"/>
                      </a:lnTo>
                      <a:lnTo>
                        <a:pt x="641" y="289"/>
                      </a:lnTo>
                      <a:lnTo>
                        <a:pt x="649" y="293"/>
                      </a:lnTo>
                      <a:lnTo>
                        <a:pt x="657" y="298"/>
                      </a:lnTo>
                      <a:lnTo>
                        <a:pt x="665" y="301"/>
                      </a:lnTo>
                      <a:lnTo>
                        <a:pt x="674" y="303"/>
                      </a:lnTo>
                      <a:lnTo>
                        <a:pt x="683" y="304"/>
                      </a:lnTo>
                      <a:lnTo>
                        <a:pt x="692" y="304"/>
                      </a:lnTo>
                      <a:lnTo>
                        <a:pt x="692" y="289"/>
                      </a:lnTo>
                      <a:lnTo>
                        <a:pt x="692" y="304"/>
                      </a:lnTo>
                      <a:lnTo>
                        <a:pt x="812" y="304"/>
                      </a:lnTo>
                      <a:lnTo>
                        <a:pt x="822" y="304"/>
                      </a:lnTo>
                      <a:lnTo>
                        <a:pt x="830" y="303"/>
                      </a:lnTo>
                      <a:lnTo>
                        <a:pt x="839" y="300"/>
                      </a:lnTo>
                      <a:lnTo>
                        <a:pt x="847" y="298"/>
                      </a:lnTo>
                      <a:lnTo>
                        <a:pt x="855" y="293"/>
                      </a:lnTo>
                      <a:lnTo>
                        <a:pt x="862" y="289"/>
                      </a:lnTo>
                      <a:lnTo>
                        <a:pt x="869" y="284"/>
                      </a:lnTo>
                      <a:lnTo>
                        <a:pt x="875" y="278"/>
                      </a:lnTo>
                      <a:lnTo>
                        <a:pt x="882" y="272"/>
                      </a:lnTo>
                      <a:lnTo>
                        <a:pt x="887" y="264"/>
                      </a:lnTo>
                      <a:lnTo>
                        <a:pt x="891" y="257"/>
                      </a:lnTo>
                      <a:lnTo>
                        <a:pt x="894" y="249"/>
                      </a:lnTo>
                      <a:lnTo>
                        <a:pt x="898" y="241"/>
                      </a:lnTo>
                      <a:lnTo>
                        <a:pt x="900" y="232"/>
                      </a:lnTo>
                      <a:lnTo>
                        <a:pt x="902" y="223"/>
                      </a:lnTo>
                      <a:lnTo>
                        <a:pt x="902" y="214"/>
                      </a:lnTo>
                      <a:lnTo>
                        <a:pt x="902" y="163"/>
                      </a:lnTo>
                      <a:lnTo>
                        <a:pt x="901" y="153"/>
                      </a:lnTo>
                      <a:lnTo>
                        <a:pt x="900" y="142"/>
                      </a:lnTo>
                      <a:lnTo>
                        <a:pt x="898" y="130"/>
                      </a:lnTo>
                      <a:lnTo>
                        <a:pt x="893" y="121"/>
                      </a:lnTo>
                      <a:lnTo>
                        <a:pt x="889" y="110"/>
                      </a:lnTo>
                      <a:lnTo>
                        <a:pt x="884" y="100"/>
                      </a:lnTo>
                      <a:lnTo>
                        <a:pt x="878" y="90"/>
                      </a:lnTo>
                      <a:lnTo>
                        <a:pt x="871" y="82"/>
                      </a:lnTo>
                      <a:lnTo>
                        <a:pt x="863" y="73"/>
                      </a:lnTo>
                      <a:lnTo>
                        <a:pt x="855" y="66"/>
                      </a:lnTo>
                      <a:lnTo>
                        <a:pt x="846" y="58"/>
                      </a:lnTo>
                      <a:lnTo>
                        <a:pt x="838" y="52"/>
                      </a:lnTo>
                      <a:lnTo>
                        <a:pt x="827" y="47"/>
                      </a:lnTo>
                      <a:lnTo>
                        <a:pt x="817" y="42"/>
                      </a:lnTo>
                      <a:lnTo>
                        <a:pt x="807" y="38"/>
                      </a:lnTo>
                      <a:lnTo>
                        <a:pt x="795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6" name="Freeform 1919">
                  <a:extLst>
                    <a:ext uri="{FF2B5EF4-FFF2-40B4-BE49-F238E27FC236}">
                      <a16:creationId xmlns:a16="http://schemas.microsoft.com/office/drawing/2014/main" id="{71390E56-452D-E3C8-0847-468FDBD922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287125" y="887413"/>
                  <a:ext cx="228600" cy="166688"/>
                </a:xfrm>
                <a:custGeom>
                  <a:avLst/>
                  <a:gdLst>
                    <a:gd name="T0" fmla="*/ 319 w 722"/>
                    <a:gd name="T1" fmla="*/ 448 h 524"/>
                    <a:gd name="T2" fmla="*/ 270 w 722"/>
                    <a:gd name="T3" fmla="*/ 423 h 524"/>
                    <a:gd name="T4" fmla="*/ 236 w 722"/>
                    <a:gd name="T5" fmla="*/ 381 h 524"/>
                    <a:gd name="T6" fmla="*/ 219 w 722"/>
                    <a:gd name="T7" fmla="*/ 327 h 524"/>
                    <a:gd name="T8" fmla="*/ 225 w 722"/>
                    <a:gd name="T9" fmla="*/ 270 h 524"/>
                    <a:gd name="T10" fmla="*/ 251 w 722"/>
                    <a:gd name="T11" fmla="*/ 222 h 524"/>
                    <a:gd name="T12" fmla="*/ 293 w 722"/>
                    <a:gd name="T13" fmla="*/ 187 h 524"/>
                    <a:gd name="T14" fmla="*/ 347 w 722"/>
                    <a:gd name="T15" fmla="*/ 171 h 524"/>
                    <a:gd name="T16" fmla="*/ 403 w 722"/>
                    <a:gd name="T17" fmla="*/ 176 h 524"/>
                    <a:gd name="T18" fmla="*/ 452 w 722"/>
                    <a:gd name="T19" fmla="*/ 203 h 524"/>
                    <a:gd name="T20" fmla="*/ 487 w 722"/>
                    <a:gd name="T21" fmla="*/ 245 h 524"/>
                    <a:gd name="T22" fmla="*/ 503 w 722"/>
                    <a:gd name="T23" fmla="*/ 298 h 524"/>
                    <a:gd name="T24" fmla="*/ 498 w 722"/>
                    <a:gd name="T25" fmla="*/ 355 h 524"/>
                    <a:gd name="T26" fmla="*/ 471 w 722"/>
                    <a:gd name="T27" fmla="*/ 403 h 524"/>
                    <a:gd name="T28" fmla="*/ 429 w 722"/>
                    <a:gd name="T29" fmla="*/ 438 h 524"/>
                    <a:gd name="T30" fmla="*/ 375 w 722"/>
                    <a:gd name="T31" fmla="*/ 455 h 524"/>
                    <a:gd name="T32" fmla="*/ 452 w 722"/>
                    <a:gd name="T33" fmla="*/ 15 h 524"/>
                    <a:gd name="T34" fmla="*/ 447 w 722"/>
                    <a:gd name="T35" fmla="*/ 4 h 524"/>
                    <a:gd name="T36" fmla="*/ 437 w 722"/>
                    <a:gd name="T37" fmla="*/ 0 h 524"/>
                    <a:gd name="T38" fmla="*/ 426 w 722"/>
                    <a:gd name="T39" fmla="*/ 4 h 524"/>
                    <a:gd name="T40" fmla="*/ 422 w 722"/>
                    <a:gd name="T41" fmla="*/ 15 h 524"/>
                    <a:gd name="T42" fmla="*/ 305 w 722"/>
                    <a:gd name="T43" fmla="*/ 76 h 524"/>
                    <a:gd name="T44" fmla="*/ 300 w 722"/>
                    <a:gd name="T45" fmla="*/ 12 h 524"/>
                    <a:gd name="T46" fmla="*/ 294 w 722"/>
                    <a:gd name="T47" fmla="*/ 3 h 524"/>
                    <a:gd name="T48" fmla="*/ 283 w 722"/>
                    <a:gd name="T49" fmla="*/ 1 h 524"/>
                    <a:gd name="T50" fmla="*/ 274 w 722"/>
                    <a:gd name="T51" fmla="*/ 7 h 524"/>
                    <a:gd name="T52" fmla="*/ 271 w 722"/>
                    <a:gd name="T53" fmla="*/ 78 h 524"/>
                    <a:gd name="T54" fmla="*/ 216 w 722"/>
                    <a:gd name="T55" fmla="*/ 89 h 524"/>
                    <a:gd name="T56" fmla="*/ 164 w 722"/>
                    <a:gd name="T57" fmla="*/ 111 h 524"/>
                    <a:gd name="T58" fmla="*/ 118 w 722"/>
                    <a:gd name="T59" fmla="*/ 142 h 524"/>
                    <a:gd name="T60" fmla="*/ 78 w 722"/>
                    <a:gd name="T61" fmla="*/ 180 h 524"/>
                    <a:gd name="T62" fmla="*/ 45 w 722"/>
                    <a:gd name="T63" fmla="*/ 225 h 524"/>
                    <a:gd name="T64" fmla="*/ 22 w 722"/>
                    <a:gd name="T65" fmla="*/ 277 h 524"/>
                    <a:gd name="T66" fmla="*/ 5 w 722"/>
                    <a:gd name="T67" fmla="*/ 334 h 524"/>
                    <a:gd name="T68" fmla="*/ 0 w 722"/>
                    <a:gd name="T69" fmla="*/ 395 h 524"/>
                    <a:gd name="T70" fmla="*/ 3 w 722"/>
                    <a:gd name="T71" fmla="*/ 516 h 524"/>
                    <a:gd name="T72" fmla="*/ 13 w 722"/>
                    <a:gd name="T73" fmla="*/ 522 h 524"/>
                    <a:gd name="T74" fmla="*/ 712 w 722"/>
                    <a:gd name="T75" fmla="*/ 521 h 524"/>
                    <a:gd name="T76" fmla="*/ 721 w 722"/>
                    <a:gd name="T77" fmla="*/ 514 h 524"/>
                    <a:gd name="T78" fmla="*/ 722 w 722"/>
                    <a:gd name="T79" fmla="*/ 379 h 524"/>
                    <a:gd name="T80" fmla="*/ 713 w 722"/>
                    <a:gd name="T81" fmla="*/ 319 h 524"/>
                    <a:gd name="T82" fmla="*/ 696 w 722"/>
                    <a:gd name="T83" fmla="*/ 264 h 524"/>
                    <a:gd name="T84" fmla="*/ 669 w 722"/>
                    <a:gd name="T85" fmla="*/ 214 h 524"/>
                    <a:gd name="T86" fmla="*/ 635 w 722"/>
                    <a:gd name="T87" fmla="*/ 170 h 524"/>
                    <a:gd name="T88" fmla="*/ 594 w 722"/>
                    <a:gd name="T89" fmla="*/ 133 h 524"/>
                    <a:gd name="T90" fmla="*/ 547 w 722"/>
                    <a:gd name="T91" fmla="*/ 105 h 524"/>
                    <a:gd name="T92" fmla="*/ 495 w 722"/>
                    <a:gd name="T93" fmla="*/ 86 h 524"/>
                    <a:gd name="T94" fmla="*/ 452 w 722"/>
                    <a:gd name="T95" fmla="*/ 78 h 5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22" h="524">
                      <a:moveTo>
                        <a:pt x="362" y="455"/>
                      </a:moveTo>
                      <a:lnTo>
                        <a:pt x="347" y="455"/>
                      </a:lnTo>
                      <a:lnTo>
                        <a:pt x="333" y="453"/>
                      </a:lnTo>
                      <a:lnTo>
                        <a:pt x="319" y="448"/>
                      </a:lnTo>
                      <a:lnTo>
                        <a:pt x="306" y="444"/>
                      </a:lnTo>
                      <a:lnTo>
                        <a:pt x="293" y="438"/>
                      </a:lnTo>
                      <a:lnTo>
                        <a:pt x="281" y="431"/>
                      </a:lnTo>
                      <a:lnTo>
                        <a:pt x="270" y="423"/>
                      </a:lnTo>
                      <a:lnTo>
                        <a:pt x="261" y="413"/>
                      </a:lnTo>
                      <a:lnTo>
                        <a:pt x="251" y="403"/>
                      </a:lnTo>
                      <a:lnTo>
                        <a:pt x="243" y="393"/>
                      </a:lnTo>
                      <a:lnTo>
                        <a:pt x="236" y="381"/>
                      </a:lnTo>
                      <a:lnTo>
                        <a:pt x="230" y="368"/>
                      </a:lnTo>
                      <a:lnTo>
                        <a:pt x="225" y="355"/>
                      </a:lnTo>
                      <a:lnTo>
                        <a:pt x="221" y="341"/>
                      </a:lnTo>
                      <a:lnTo>
                        <a:pt x="219" y="327"/>
                      </a:lnTo>
                      <a:lnTo>
                        <a:pt x="219" y="312"/>
                      </a:lnTo>
                      <a:lnTo>
                        <a:pt x="219" y="298"/>
                      </a:lnTo>
                      <a:lnTo>
                        <a:pt x="221" y="284"/>
                      </a:lnTo>
                      <a:lnTo>
                        <a:pt x="225" y="270"/>
                      </a:lnTo>
                      <a:lnTo>
                        <a:pt x="230" y="258"/>
                      </a:lnTo>
                      <a:lnTo>
                        <a:pt x="236" y="245"/>
                      </a:lnTo>
                      <a:lnTo>
                        <a:pt x="243" y="233"/>
                      </a:lnTo>
                      <a:lnTo>
                        <a:pt x="251" y="222"/>
                      </a:lnTo>
                      <a:lnTo>
                        <a:pt x="261" y="211"/>
                      </a:lnTo>
                      <a:lnTo>
                        <a:pt x="270" y="203"/>
                      </a:lnTo>
                      <a:lnTo>
                        <a:pt x="281" y="194"/>
                      </a:lnTo>
                      <a:lnTo>
                        <a:pt x="293" y="187"/>
                      </a:lnTo>
                      <a:lnTo>
                        <a:pt x="306" y="181"/>
                      </a:lnTo>
                      <a:lnTo>
                        <a:pt x="319" y="176"/>
                      </a:lnTo>
                      <a:lnTo>
                        <a:pt x="333" y="173"/>
                      </a:lnTo>
                      <a:lnTo>
                        <a:pt x="347" y="171"/>
                      </a:lnTo>
                      <a:lnTo>
                        <a:pt x="362" y="170"/>
                      </a:lnTo>
                      <a:lnTo>
                        <a:pt x="375" y="171"/>
                      </a:lnTo>
                      <a:lnTo>
                        <a:pt x="391" y="173"/>
                      </a:lnTo>
                      <a:lnTo>
                        <a:pt x="403" y="176"/>
                      </a:lnTo>
                      <a:lnTo>
                        <a:pt x="416" y="181"/>
                      </a:lnTo>
                      <a:lnTo>
                        <a:pt x="429" y="187"/>
                      </a:lnTo>
                      <a:lnTo>
                        <a:pt x="441" y="194"/>
                      </a:lnTo>
                      <a:lnTo>
                        <a:pt x="452" y="203"/>
                      </a:lnTo>
                      <a:lnTo>
                        <a:pt x="462" y="211"/>
                      </a:lnTo>
                      <a:lnTo>
                        <a:pt x="471" y="222"/>
                      </a:lnTo>
                      <a:lnTo>
                        <a:pt x="480" y="233"/>
                      </a:lnTo>
                      <a:lnTo>
                        <a:pt x="487" y="245"/>
                      </a:lnTo>
                      <a:lnTo>
                        <a:pt x="492" y="258"/>
                      </a:lnTo>
                      <a:lnTo>
                        <a:pt x="498" y="270"/>
                      </a:lnTo>
                      <a:lnTo>
                        <a:pt x="501" y="284"/>
                      </a:lnTo>
                      <a:lnTo>
                        <a:pt x="503" y="298"/>
                      </a:lnTo>
                      <a:lnTo>
                        <a:pt x="504" y="312"/>
                      </a:lnTo>
                      <a:lnTo>
                        <a:pt x="503" y="327"/>
                      </a:lnTo>
                      <a:lnTo>
                        <a:pt x="501" y="341"/>
                      </a:lnTo>
                      <a:lnTo>
                        <a:pt x="498" y="355"/>
                      </a:lnTo>
                      <a:lnTo>
                        <a:pt x="492" y="368"/>
                      </a:lnTo>
                      <a:lnTo>
                        <a:pt x="487" y="381"/>
                      </a:lnTo>
                      <a:lnTo>
                        <a:pt x="480" y="393"/>
                      </a:lnTo>
                      <a:lnTo>
                        <a:pt x="471" y="403"/>
                      </a:lnTo>
                      <a:lnTo>
                        <a:pt x="462" y="413"/>
                      </a:lnTo>
                      <a:lnTo>
                        <a:pt x="452" y="423"/>
                      </a:lnTo>
                      <a:lnTo>
                        <a:pt x="441" y="431"/>
                      </a:lnTo>
                      <a:lnTo>
                        <a:pt x="429" y="438"/>
                      </a:lnTo>
                      <a:lnTo>
                        <a:pt x="416" y="444"/>
                      </a:lnTo>
                      <a:lnTo>
                        <a:pt x="403" y="450"/>
                      </a:lnTo>
                      <a:lnTo>
                        <a:pt x="391" y="453"/>
                      </a:lnTo>
                      <a:lnTo>
                        <a:pt x="375" y="455"/>
                      </a:lnTo>
                      <a:lnTo>
                        <a:pt x="362" y="456"/>
                      </a:lnTo>
                      <a:lnTo>
                        <a:pt x="362" y="455"/>
                      </a:lnTo>
                      <a:close/>
                      <a:moveTo>
                        <a:pt x="452" y="78"/>
                      </a:moveTo>
                      <a:lnTo>
                        <a:pt x="452" y="15"/>
                      </a:lnTo>
                      <a:lnTo>
                        <a:pt x="452" y="12"/>
                      </a:lnTo>
                      <a:lnTo>
                        <a:pt x="451" y="10"/>
                      </a:lnTo>
                      <a:lnTo>
                        <a:pt x="449" y="7"/>
                      </a:lnTo>
                      <a:lnTo>
                        <a:pt x="447" y="4"/>
                      </a:lnTo>
                      <a:lnTo>
                        <a:pt x="445" y="3"/>
                      </a:lnTo>
                      <a:lnTo>
                        <a:pt x="443" y="1"/>
                      </a:lnTo>
                      <a:lnTo>
                        <a:pt x="440" y="1"/>
                      </a:lnTo>
                      <a:lnTo>
                        <a:pt x="437" y="0"/>
                      </a:lnTo>
                      <a:lnTo>
                        <a:pt x="434" y="1"/>
                      </a:lnTo>
                      <a:lnTo>
                        <a:pt x="431" y="1"/>
                      </a:lnTo>
                      <a:lnTo>
                        <a:pt x="429" y="3"/>
                      </a:lnTo>
                      <a:lnTo>
                        <a:pt x="426" y="4"/>
                      </a:lnTo>
                      <a:lnTo>
                        <a:pt x="425" y="7"/>
                      </a:lnTo>
                      <a:lnTo>
                        <a:pt x="423" y="10"/>
                      </a:lnTo>
                      <a:lnTo>
                        <a:pt x="423" y="12"/>
                      </a:lnTo>
                      <a:lnTo>
                        <a:pt x="422" y="15"/>
                      </a:lnTo>
                      <a:lnTo>
                        <a:pt x="422" y="76"/>
                      </a:lnTo>
                      <a:lnTo>
                        <a:pt x="419" y="76"/>
                      </a:lnTo>
                      <a:lnTo>
                        <a:pt x="418" y="76"/>
                      </a:lnTo>
                      <a:lnTo>
                        <a:pt x="305" y="76"/>
                      </a:lnTo>
                      <a:lnTo>
                        <a:pt x="303" y="76"/>
                      </a:lnTo>
                      <a:lnTo>
                        <a:pt x="301" y="76"/>
                      </a:lnTo>
                      <a:lnTo>
                        <a:pt x="301" y="15"/>
                      </a:lnTo>
                      <a:lnTo>
                        <a:pt x="300" y="12"/>
                      </a:lnTo>
                      <a:lnTo>
                        <a:pt x="300" y="10"/>
                      </a:lnTo>
                      <a:lnTo>
                        <a:pt x="298" y="7"/>
                      </a:lnTo>
                      <a:lnTo>
                        <a:pt x="297" y="4"/>
                      </a:lnTo>
                      <a:lnTo>
                        <a:pt x="294" y="3"/>
                      </a:lnTo>
                      <a:lnTo>
                        <a:pt x="292" y="1"/>
                      </a:lnTo>
                      <a:lnTo>
                        <a:pt x="289" y="1"/>
                      </a:lnTo>
                      <a:lnTo>
                        <a:pt x="286" y="0"/>
                      </a:lnTo>
                      <a:lnTo>
                        <a:pt x="283" y="1"/>
                      </a:lnTo>
                      <a:lnTo>
                        <a:pt x="280" y="1"/>
                      </a:lnTo>
                      <a:lnTo>
                        <a:pt x="278" y="3"/>
                      </a:lnTo>
                      <a:lnTo>
                        <a:pt x="276" y="4"/>
                      </a:lnTo>
                      <a:lnTo>
                        <a:pt x="274" y="7"/>
                      </a:lnTo>
                      <a:lnTo>
                        <a:pt x="273" y="10"/>
                      </a:lnTo>
                      <a:lnTo>
                        <a:pt x="271" y="12"/>
                      </a:lnTo>
                      <a:lnTo>
                        <a:pt x="271" y="15"/>
                      </a:lnTo>
                      <a:lnTo>
                        <a:pt x="271" y="78"/>
                      </a:lnTo>
                      <a:lnTo>
                        <a:pt x="256" y="79"/>
                      </a:lnTo>
                      <a:lnTo>
                        <a:pt x="243" y="83"/>
                      </a:lnTo>
                      <a:lnTo>
                        <a:pt x="229" y="86"/>
                      </a:lnTo>
                      <a:lnTo>
                        <a:pt x="216" y="89"/>
                      </a:lnTo>
                      <a:lnTo>
                        <a:pt x="202" y="95"/>
                      </a:lnTo>
                      <a:lnTo>
                        <a:pt x="189" y="99"/>
                      </a:lnTo>
                      <a:lnTo>
                        <a:pt x="176" y="105"/>
                      </a:lnTo>
                      <a:lnTo>
                        <a:pt x="164" y="111"/>
                      </a:lnTo>
                      <a:lnTo>
                        <a:pt x="151" y="118"/>
                      </a:lnTo>
                      <a:lnTo>
                        <a:pt x="140" y="126"/>
                      </a:lnTo>
                      <a:lnTo>
                        <a:pt x="129" y="133"/>
                      </a:lnTo>
                      <a:lnTo>
                        <a:pt x="118" y="142"/>
                      </a:lnTo>
                      <a:lnTo>
                        <a:pt x="107" y="150"/>
                      </a:lnTo>
                      <a:lnTo>
                        <a:pt x="97" y="160"/>
                      </a:lnTo>
                      <a:lnTo>
                        <a:pt x="87" y="170"/>
                      </a:lnTo>
                      <a:lnTo>
                        <a:pt x="78" y="180"/>
                      </a:lnTo>
                      <a:lnTo>
                        <a:pt x="69" y="191"/>
                      </a:lnTo>
                      <a:lnTo>
                        <a:pt x="61" y="202"/>
                      </a:lnTo>
                      <a:lnTo>
                        <a:pt x="53" y="214"/>
                      </a:lnTo>
                      <a:lnTo>
                        <a:pt x="45" y="225"/>
                      </a:lnTo>
                      <a:lnTo>
                        <a:pt x="39" y="238"/>
                      </a:lnTo>
                      <a:lnTo>
                        <a:pt x="32" y="251"/>
                      </a:lnTo>
                      <a:lnTo>
                        <a:pt x="27" y="264"/>
                      </a:lnTo>
                      <a:lnTo>
                        <a:pt x="22" y="277"/>
                      </a:lnTo>
                      <a:lnTo>
                        <a:pt x="16" y="291"/>
                      </a:lnTo>
                      <a:lnTo>
                        <a:pt x="12" y="305"/>
                      </a:lnTo>
                      <a:lnTo>
                        <a:pt x="9" y="319"/>
                      </a:lnTo>
                      <a:lnTo>
                        <a:pt x="5" y="334"/>
                      </a:lnTo>
                      <a:lnTo>
                        <a:pt x="3" y="349"/>
                      </a:lnTo>
                      <a:lnTo>
                        <a:pt x="2" y="364"/>
                      </a:lnTo>
                      <a:lnTo>
                        <a:pt x="1" y="379"/>
                      </a:lnTo>
                      <a:lnTo>
                        <a:pt x="0" y="395"/>
                      </a:lnTo>
                      <a:lnTo>
                        <a:pt x="0" y="507"/>
                      </a:lnTo>
                      <a:lnTo>
                        <a:pt x="1" y="511"/>
                      </a:lnTo>
                      <a:lnTo>
                        <a:pt x="2" y="514"/>
                      </a:lnTo>
                      <a:lnTo>
                        <a:pt x="3" y="516"/>
                      </a:lnTo>
                      <a:lnTo>
                        <a:pt x="5" y="518"/>
                      </a:lnTo>
                      <a:lnTo>
                        <a:pt x="8" y="520"/>
                      </a:lnTo>
                      <a:lnTo>
                        <a:pt x="10" y="521"/>
                      </a:lnTo>
                      <a:lnTo>
                        <a:pt x="13" y="522"/>
                      </a:lnTo>
                      <a:lnTo>
                        <a:pt x="15" y="524"/>
                      </a:lnTo>
                      <a:lnTo>
                        <a:pt x="707" y="522"/>
                      </a:lnTo>
                      <a:lnTo>
                        <a:pt x="710" y="522"/>
                      </a:lnTo>
                      <a:lnTo>
                        <a:pt x="712" y="521"/>
                      </a:lnTo>
                      <a:lnTo>
                        <a:pt x="715" y="520"/>
                      </a:lnTo>
                      <a:lnTo>
                        <a:pt x="718" y="518"/>
                      </a:lnTo>
                      <a:lnTo>
                        <a:pt x="720" y="516"/>
                      </a:lnTo>
                      <a:lnTo>
                        <a:pt x="721" y="514"/>
                      </a:lnTo>
                      <a:lnTo>
                        <a:pt x="722" y="511"/>
                      </a:lnTo>
                      <a:lnTo>
                        <a:pt x="722" y="509"/>
                      </a:lnTo>
                      <a:lnTo>
                        <a:pt x="722" y="394"/>
                      </a:lnTo>
                      <a:lnTo>
                        <a:pt x="722" y="379"/>
                      </a:lnTo>
                      <a:lnTo>
                        <a:pt x="721" y="364"/>
                      </a:lnTo>
                      <a:lnTo>
                        <a:pt x="719" y="349"/>
                      </a:lnTo>
                      <a:lnTo>
                        <a:pt x="717" y="334"/>
                      </a:lnTo>
                      <a:lnTo>
                        <a:pt x="713" y="319"/>
                      </a:lnTo>
                      <a:lnTo>
                        <a:pt x="710" y="305"/>
                      </a:lnTo>
                      <a:lnTo>
                        <a:pt x="706" y="291"/>
                      </a:lnTo>
                      <a:lnTo>
                        <a:pt x="702" y="277"/>
                      </a:lnTo>
                      <a:lnTo>
                        <a:pt x="696" y="264"/>
                      </a:lnTo>
                      <a:lnTo>
                        <a:pt x="690" y="251"/>
                      </a:lnTo>
                      <a:lnTo>
                        <a:pt x="684" y="238"/>
                      </a:lnTo>
                      <a:lnTo>
                        <a:pt x="677" y="225"/>
                      </a:lnTo>
                      <a:lnTo>
                        <a:pt x="669" y="214"/>
                      </a:lnTo>
                      <a:lnTo>
                        <a:pt x="662" y="202"/>
                      </a:lnTo>
                      <a:lnTo>
                        <a:pt x="653" y="191"/>
                      </a:lnTo>
                      <a:lnTo>
                        <a:pt x="645" y="180"/>
                      </a:lnTo>
                      <a:lnTo>
                        <a:pt x="635" y="170"/>
                      </a:lnTo>
                      <a:lnTo>
                        <a:pt x="625" y="160"/>
                      </a:lnTo>
                      <a:lnTo>
                        <a:pt x="616" y="150"/>
                      </a:lnTo>
                      <a:lnTo>
                        <a:pt x="605" y="142"/>
                      </a:lnTo>
                      <a:lnTo>
                        <a:pt x="594" y="133"/>
                      </a:lnTo>
                      <a:lnTo>
                        <a:pt x="582" y="126"/>
                      </a:lnTo>
                      <a:lnTo>
                        <a:pt x="571" y="118"/>
                      </a:lnTo>
                      <a:lnTo>
                        <a:pt x="559" y="112"/>
                      </a:lnTo>
                      <a:lnTo>
                        <a:pt x="547" y="105"/>
                      </a:lnTo>
                      <a:lnTo>
                        <a:pt x="534" y="100"/>
                      </a:lnTo>
                      <a:lnTo>
                        <a:pt x="521" y="95"/>
                      </a:lnTo>
                      <a:lnTo>
                        <a:pt x="507" y="90"/>
                      </a:lnTo>
                      <a:lnTo>
                        <a:pt x="495" y="86"/>
                      </a:lnTo>
                      <a:lnTo>
                        <a:pt x="481" y="83"/>
                      </a:lnTo>
                      <a:lnTo>
                        <a:pt x="467" y="81"/>
                      </a:lnTo>
                      <a:lnTo>
                        <a:pt x="452" y="78"/>
                      </a:lnTo>
                      <a:lnTo>
                        <a:pt x="452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10" name="Group 33">
              <a:extLst>
                <a:ext uri="{FF2B5EF4-FFF2-40B4-BE49-F238E27FC236}">
                  <a16:creationId xmlns:a16="http://schemas.microsoft.com/office/drawing/2014/main" id="{691DEEFD-B565-0846-FA02-F6CB266945DF}"/>
                </a:ext>
              </a:extLst>
            </p:cNvPr>
            <p:cNvGrpSpPr/>
            <p:nvPr/>
          </p:nvGrpSpPr>
          <p:grpSpPr>
            <a:xfrm>
              <a:off x="2481477" y="1512366"/>
              <a:ext cx="924443" cy="148991"/>
              <a:chOff x="2556852" y="1512366"/>
              <a:chExt cx="924443" cy="148991"/>
            </a:xfrm>
          </p:grpSpPr>
          <p:sp>
            <p:nvSpPr>
              <p:cNvPr id="19" name="Oval 23">
                <a:extLst>
                  <a:ext uri="{FF2B5EF4-FFF2-40B4-BE49-F238E27FC236}">
                    <a16:creationId xmlns:a16="http://schemas.microsoft.com/office/drawing/2014/main" id="{9E81620F-423E-C79A-419A-6BA6B22AA12A}"/>
                  </a:ext>
                </a:extLst>
              </p:cNvPr>
              <p:cNvSpPr/>
              <p:nvPr/>
            </p:nvSpPr>
            <p:spPr>
              <a:xfrm flipH="1">
                <a:off x="2556852" y="1512366"/>
                <a:ext cx="148991" cy="1489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6C9F8C4A-D198-7A38-1D67-2D27D51C0F93}"/>
                  </a:ext>
                </a:extLst>
              </p:cNvPr>
              <p:cNvSpPr txBox="1"/>
              <p:nvPr/>
            </p:nvSpPr>
            <p:spPr>
              <a:xfrm>
                <a:off x="2769562" y="1533000"/>
                <a:ext cx="711733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700" dirty="0">
                    <a:cs typeface="Segoe UI" panose="020B0502040204020203" pitchFamily="34" charset="0"/>
                  </a:rPr>
                  <a:t>Facebook/_</a:t>
                </a:r>
                <a:r>
                  <a:rPr lang="en-US" sz="700" dirty="0" err="1">
                    <a:cs typeface="Segoe UI" panose="020B0502040204020203" pitchFamily="34" charset="0"/>
                  </a:rPr>
                  <a:t>compte</a:t>
                </a:r>
                <a:endParaRPr lang="en-US" sz="700" dirty="0">
                  <a:cs typeface="Segoe UI" panose="020B0502040204020203" pitchFamily="34" charset="0"/>
                </a:endParaRPr>
              </a:p>
            </p:txBody>
          </p:sp>
          <p:sp>
            <p:nvSpPr>
              <p:cNvPr id="21" name="Freeform 154">
                <a:extLst>
                  <a:ext uri="{FF2B5EF4-FFF2-40B4-BE49-F238E27FC236}">
                    <a16:creationId xmlns:a16="http://schemas.microsoft.com/office/drawing/2014/main" id="{AFF35398-891B-76F8-2FED-73BC7CFA9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892" y="1552336"/>
                <a:ext cx="36913" cy="69051"/>
              </a:xfrm>
              <a:custGeom>
                <a:avLst/>
                <a:gdLst>
                  <a:gd name="T0" fmla="*/ 49 w 49"/>
                  <a:gd name="T1" fmla="*/ 28 h 92"/>
                  <a:gd name="T2" fmla="*/ 32 w 49"/>
                  <a:gd name="T3" fmla="*/ 28 h 92"/>
                  <a:gd name="T4" fmla="*/ 32 w 49"/>
                  <a:gd name="T5" fmla="*/ 20 h 92"/>
                  <a:gd name="T6" fmla="*/ 36 w 49"/>
                  <a:gd name="T7" fmla="*/ 16 h 92"/>
                  <a:gd name="T8" fmla="*/ 48 w 49"/>
                  <a:gd name="T9" fmla="*/ 16 h 92"/>
                  <a:gd name="T10" fmla="*/ 48 w 49"/>
                  <a:gd name="T11" fmla="*/ 0 h 92"/>
                  <a:gd name="T12" fmla="*/ 31 w 49"/>
                  <a:gd name="T13" fmla="*/ 0 h 92"/>
                  <a:gd name="T14" fmla="*/ 12 w 49"/>
                  <a:gd name="T15" fmla="*/ 19 h 92"/>
                  <a:gd name="T16" fmla="*/ 12 w 49"/>
                  <a:gd name="T17" fmla="*/ 28 h 92"/>
                  <a:gd name="T18" fmla="*/ 0 w 49"/>
                  <a:gd name="T19" fmla="*/ 28 h 92"/>
                  <a:gd name="T20" fmla="*/ 0 w 49"/>
                  <a:gd name="T21" fmla="*/ 44 h 92"/>
                  <a:gd name="T22" fmla="*/ 12 w 49"/>
                  <a:gd name="T23" fmla="*/ 44 h 92"/>
                  <a:gd name="T24" fmla="*/ 12 w 49"/>
                  <a:gd name="T25" fmla="*/ 92 h 92"/>
                  <a:gd name="T26" fmla="*/ 32 w 49"/>
                  <a:gd name="T27" fmla="*/ 92 h 92"/>
                  <a:gd name="T28" fmla="*/ 32 w 49"/>
                  <a:gd name="T29" fmla="*/ 44 h 92"/>
                  <a:gd name="T30" fmla="*/ 47 w 49"/>
                  <a:gd name="T31" fmla="*/ 44 h 92"/>
                  <a:gd name="T32" fmla="*/ 49 w 49"/>
                  <a:gd name="T33" fmla="*/ 2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92">
                    <a:moveTo>
                      <a:pt x="49" y="28"/>
                    </a:move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7"/>
                      <a:pt x="34" y="16"/>
                      <a:pt x="36" y="16"/>
                    </a:cubicBezTo>
                    <a:cubicBezTo>
                      <a:pt x="38" y="16"/>
                      <a:pt x="48" y="16"/>
                      <a:pt x="48" y="1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5" y="0"/>
                      <a:pt x="12" y="12"/>
                      <a:pt x="12" y="1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65"/>
                      <a:pt x="12" y="92"/>
                      <a:pt x="12" y="92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32" y="92"/>
                      <a:pt x="32" y="64"/>
                      <a:pt x="32" y="44"/>
                    </a:cubicBezTo>
                    <a:cubicBezTo>
                      <a:pt x="47" y="44"/>
                      <a:pt x="47" y="44"/>
                      <a:pt x="47" y="44"/>
                    </a:cubicBezTo>
                    <a:lnTo>
                      <a:pt x="49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grpSp>
          <p:nvGrpSpPr>
            <p:cNvPr id="11" name="Group 34">
              <a:extLst>
                <a:ext uri="{FF2B5EF4-FFF2-40B4-BE49-F238E27FC236}">
                  <a16:creationId xmlns:a16="http://schemas.microsoft.com/office/drawing/2014/main" id="{986BDB19-1D5E-51BD-41EA-34C3C1C3A374}"/>
                </a:ext>
              </a:extLst>
            </p:cNvPr>
            <p:cNvGrpSpPr/>
            <p:nvPr/>
          </p:nvGrpSpPr>
          <p:grpSpPr>
            <a:xfrm>
              <a:off x="3627174" y="1512366"/>
              <a:ext cx="839485" cy="148991"/>
              <a:chOff x="3777924" y="1512366"/>
              <a:chExt cx="839485" cy="148991"/>
            </a:xfrm>
          </p:grpSpPr>
          <p:sp>
            <p:nvSpPr>
              <p:cNvPr id="16" name="Oval 24">
                <a:extLst>
                  <a:ext uri="{FF2B5EF4-FFF2-40B4-BE49-F238E27FC236}">
                    <a16:creationId xmlns:a16="http://schemas.microsoft.com/office/drawing/2014/main" id="{2873062F-843C-66D3-BF82-384A990B9CA4}"/>
                  </a:ext>
                </a:extLst>
              </p:cNvPr>
              <p:cNvSpPr/>
              <p:nvPr/>
            </p:nvSpPr>
            <p:spPr>
              <a:xfrm flipH="1">
                <a:off x="3777924" y="1512366"/>
                <a:ext cx="148991" cy="1489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7694E350-4E55-544D-134B-46D4D00CD45A}"/>
                  </a:ext>
                </a:extLst>
              </p:cNvPr>
              <p:cNvSpPr txBox="1"/>
              <p:nvPr/>
            </p:nvSpPr>
            <p:spPr>
              <a:xfrm>
                <a:off x="3990634" y="1533000"/>
                <a:ext cx="626775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700" dirty="0">
                    <a:cs typeface="Segoe UI" panose="020B0502040204020203" pitchFamily="34" charset="0"/>
                  </a:rPr>
                  <a:t>Twitter/_</a:t>
                </a:r>
                <a:r>
                  <a:rPr lang="en-US" sz="700" dirty="0" err="1">
                    <a:cs typeface="Segoe UI" panose="020B0502040204020203" pitchFamily="34" charset="0"/>
                  </a:rPr>
                  <a:t>compte</a:t>
                </a:r>
                <a:endParaRPr lang="en-US" sz="700" dirty="0">
                  <a:cs typeface="Segoe UI" panose="020B0502040204020203" pitchFamily="34" charset="0"/>
                </a:endParaRPr>
              </a:p>
            </p:txBody>
          </p:sp>
          <p:sp>
            <p:nvSpPr>
              <p:cNvPr id="18" name="Freeform 155">
                <a:extLst>
                  <a:ext uri="{FF2B5EF4-FFF2-40B4-BE49-F238E27FC236}">
                    <a16:creationId xmlns:a16="http://schemas.microsoft.com/office/drawing/2014/main" id="{DAC63129-3400-B445-4EED-2E2229C10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162" y="1551469"/>
                <a:ext cx="52517" cy="70785"/>
              </a:xfrm>
              <a:custGeom>
                <a:avLst/>
                <a:gdLst>
                  <a:gd name="T0" fmla="*/ 0 w 68"/>
                  <a:gd name="T1" fmla="*/ 12 h 92"/>
                  <a:gd name="T2" fmla="*/ 12 w 68"/>
                  <a:gd name="T3" fmla="*/ 0 h 92"/>
                  <a:gd name="T4" fmla="*/ 24 w 68"/>
                  <a:gd name="T5" fmla="*/ 12 h 92"/>
                  <a:gd name="T6" fmla="*/ 24 w 68"/>
                  <a:gd name="T7" fmla="*/ 20 h 92"/>
                  <a:gd name="T8" fmla="*/ 56 w 68"/>
                  <a:gd name="T9" fmla="*/ 20 h 92"/>
                  <a:gd name="T10" fmla="*/ 68 w 68"/>
                  <a:gd name="T11" fmla="*/ 32 h 92"/>
                  <a:gd name="T12" fmla="*/ 56 w 68"/>
                  <a:gd name="T13" fmla="*/ 44 h 92"/>
                  <a:gd name="T14" fmla="*/ 24 w 68"/>
                  <a:gd name="T15" fmla="*/ 44 h 92"/>
                  <a:gd name="T16" fmla="*/ 24 w 68"/>
                  <a:gd name="T17" fmla="*/ 56 h 92"/>
                  <a:gd name="T18" fmla="*/ 36 w 68"/>
                  <a:gd name="T19" fmla="*/ 68 h 92"/>
                  <a:gd name="T20" fmla="*/ 56 w 68"/>
                  <a:gd name="T21" fmla="*/ 68 h 92"/>
                  <a:gd name="T22" fmla="*/ 68 w 68"/>
                  <a:gd name="T23" fmla="*/ 80 h 92"/>
                  <a:gd name="T24" fmla="*/ 56 w 68"/>
                  <a:gd name="T25" fmla="*/ 92 h 92"/>
                  <a:gd name="T26" fmla="*/ 32 w 68"/>
                  <a:gd name="T27" fmla="*/ 92 h 92"/>
                  <a:gd name="T28" fmla="*/ 0 w 68"/>
                  <a:gd name="T29" fmla="*/ 60 h 92"/>
                  <a:gd name="T30" fmla="*/ 0 w 68"/>
                  <a:gd name="T31" fmla="*/ 1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92">
                    <a:moveTo>
                      <a:pt x="0" y="12"/>
                    </a:move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63" y="20"/>
                      <a:pt x="68" y="25"/>
                      <a:pt x="68" y="32"/>
                    </a:cubicBezTo>
                    <a:cubicBezTo>
                      <a:pt x="68" y="39"/>
                      <a:pt x="63" y="44"/>
                      <a:pt x="56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4" y="63"/>
                      <a:pt x="29" y="68"/>
                      <a:pt x="36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63" y="68"/>
                      <a:pt x="68" y="73"/>
                      <a:pt x="68" y="80"/>
                    </a:cubicBezTo>
                    <a:cubicBezTo>
                      <a:pt x="68" y="87"/>
                      <a:pt x="63" y="92"/>
                      <a:pt x="56" y="92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14" y="92"/>
                      <a:pt x="0" y="78"/>
                      <a:pt x="0" y="6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  <p:grpSp>
          <p:nvGrpSpPr>
            <p:cNvPr id="12" name="Group 35">
              <a:extLst>
                <a:ext uri="{FF2B5EF4-FFF2-40B4-BE49-F238E27FC236}">
                  <a16:creationId xmlns:a16="http://schemas.microsoft.com/office/drawing/2014/main" id="{4282085A-46A1-70E6-7367-14AE62837C01}"/>
                </a:ext>
              </a:extLst>
            </p:cNvPr>
            <p:cNvGrpSpPr/>
            <p:nvPr/>
          </p:nvGrpSpPr>
          <p:grpSpPr>
            <a:xfrm>
              <a:off x="4663866" y="1512366"/>
              <a:ext cx="883014" cy="148991"/>
              <a:chOff x="4889993" y="1512366"/>
              <a:chExt cx="883014" cy="148991"/>
            </a:xfrm>
          </p:grpSpPr>
          <p:sp>
            <p:nvSpPr>
              <p:cNvPr id="13" name="Oval 25">
                <a:extLst>
                  <a:ext uri="{FF2B5EF4-FFF2-40B4-BE49-F238E27FC236}">
                    <a16:creationId xmlns:a16="http://schemas.microsoft.com/office/drawing/2014/main" id="{FE368A4E-3F4C-9F5F-91F0-E941F1A55524}"/>
                  </a:ext>
                </a:extLst>
              </p:cNvPr>
              <p:cNvSpPr/>
              <p:nvPr/>
            </p:nvSpPr>
            <p:spPr>
              <a:xfrm flipH="1">
                <a:off x="4889993" y="1512366"/>
                <a:ext cx="148991" cy="1489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1855E3-B014-2BED-B1AE-96FB31B65EEE}"/>
                  </a:ext>
                </a:extLst>
              </p:cNvPr>
              <p:cNvSpPr txBox="1"/>
              <p:nvPr/>
            </p:nvSpPr>
            <p:spPr>
              <a:xfrm>
                <a:off x="5107760" y="1533000"/>
                <a:ext cx="665247" cy="10772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700" dirty="0" err="1">
                    <a:cs typeface="Segoe UI" panose="020B0502040204020203" pitchFamily="34" charset="0"/>
                  </a:rPr>
                  <a:t>Linkedin</a:t>
                </a:r>
                <a:r>
                  <a:rPr lang="en-US" sz="700" dirty="0">
                    <a:cs typeface="Segoe UI" panose="020B0502040204020203" pitchFamily="34" charset="0"/>
                  </a:rPr>
                  <a:t>/_</a:t>
                </a:r>
                <a:r>
                  <a:rPr lang="en-US" sz="700" dirty="0" err="1">
                    <a:cs typeface="Segoe UI" panose="020B0502040204020203" pitchFamily="34" charset="0"/>
                  </a:rPr>
                  <a:t>compte</a:t>
                </a:r>
                <a:endParaRPr lang="en-US" sz="700" dirty="0">
                  <a:cs typeface="Segoe UI" panose="020B0502040204020203" pitchFamily="34" charset="0"/>
                </a:endParaRPr>
              </a:p>
            </p:txBody>
          </p:sp>
          <p:sp>
            <p:nvSpPr>
              <p:cNvPr id="15" name="Freeform 161">
                <a:extLst>
                  <a:ext uri="{FF2B5EF4-FFF2-40B4-BE49-F238E27FC236}">
                    <a16:creationId xmlns:a16="http://schemas.microsoft.com/office/drawing/2014/main" id="{AA815E60-9265-4832-4C38-4246258B11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5800" y="1554812"/>
                <a:ext cx="67492" cy="64099"/>
              </a:xfrm>
              <a:custGeom>
                <a:avLst/>
                <a:gdLst>
                  <a:gd name="T0" fmla="*/ 20 w 84"/>
                  <a:gd name="T1" fmla="*/ 80 h 80"/>
                  <a:gd name="T2" fmla="*/ 0 w 84"/>
                  <a:gd name="T3" fmla="*/ 80 h 80"/>
                  <a:gd name="T4" fmla="*/ 0 w 84"/>
                  <a:gd name="T5" fmla="*/ 28 h 80"/>
                  <a:gd name="T6" fmla="*/ 20 w 84"/>
                  <a:gd name="T7" fmla="*/ 28 h 80"/>
                  <a:gd name="T8" fmla="*/ 20 w 84"/>
                  <a:gd name="T9" fmla="*/ 80 h 80"/>
                  <a:gd name="T10" fmla="*/ 10 w 84"/>
                  <a:gd name="T11" fmla="*/ 20 h 80"/>
                  <a:gd name="T12" fmla="*/ 10 w 84"/>
                  <a:gd name="T13" fmla="*/ 20 h 80"/>
                  <a:gd name="T14" fmla="*/ 0 w 84"/>
                  <a:gd name="T15" fmla="*/ 10 h 80"/>
                  <a:gd name="T16" fmla="*/ 10 w 84"/>
                  <a:gd name="T17" fmla="*/ 0 h 80"/>
                  <a:gd name="T18" fmla="*/ 20 w 84"/>
                  <a:gd name="T19" fmla="*/ 10 h 80"/>
                  <a:gd name="T20" fmla="*/ 10 w 84"/>
                  <a:gd name="T21" fmla="*/ 20 h 80"/>
                  <a:gd name="T22" fmla="*/ 56 w 84"/>
                  <a:gd name="T23" fmla="*/ 44 h 80"/>
                  <a:gd name="T24" fmla="*/ 48 w 84"/>
                  <a:gd name="T25" fmla="*/ 52 h 80"/>
                  <a:gd name="T26" fmla="*/ 48 w 84"/>
                  <a:gd name="T27" fmla="*/ 80 h 80"/>
                  <a:gd name="T28" fmla="*/ 28 w 84"/>
                  <a:gd name="T29" fmla="*/ 80 h 80"/>
                  <a:gd name="T30" fmla="*/ 28 w 84"/>
                  <a:gd name="T31" fmla="*/ 28 h 80"/>
                  <a:gd name="T32" fmla="*/ 48 w 84"/>
                  <a:gd name="T33" fmla="*/ 28 h 80"/>
                  <a:gd name="T34" fmla="*/ 48 w 84"/>
                  <a:gd name="T35" fmla="*/ 34 h 80"/>
                  <a:gd name="T36" fmla="*/ 64 w 84"/>
                  <a:gd name="T37" fmla="*/ 28 h 80"/>
                  <a:gd name="T38" fmla="*/ 84 w 84"/>
                  <a:gd name="T39" fmla="*/ 53 h 80"/>
                  <a:gd name="T40" fmla="*/ 84 w 84"/>
                  <a:gd name="T41" fmla="*/ 80 h 80"/>
                  <a:gd name="T42" fmla="*/ 64 w 84"/>
                  <a:gd name="T43" fmla="*/ 80 h 80"/>
                  <a:gd name="T44" fmla="*/ 64 w 84"/>
                  <a:gd name="T45" fmla="*/ 52 h 80"/>
                  <a:gd name="T46" fmla="*/ 56 w 84"/>
                  <a:gd name="T47" fmla="*/ 4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4" h="80">
                    <a:moveTo>
                      <a:pt x="20" y="80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0" y="28"/>
                      <a:pt x="20" y="28"/>
                      <a:pt x="20" y="28"/>
                    </a:cubicBezTo>
                    <a:lnTo>
                      <a:pt x="20" y="80"/>
                    </a:lnTo>
                    <a:close/>
                    <a:moveTo>
                      <a:pt x="1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5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15"/>
                      <a:pt x="16" y="20"/>
                      <a:pt x="10" y="20"/>
                    </a:cubicBezTo>
                    <a:close/>
                    <a:moveTo>
                      <a:pt x="56" y="44"/>
                    </a:moveTo>
                    <a:cubicBezTo>
                      <a:pt x="52" y="44"/>
                      <a:pt x="48" y="48"/>
                      <a:pt x="48" y="52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28" y="80"/>
                      <a:pt x="28" y="32"/>
                      <a:pt x="2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54" y="28"/>
                      <a:pt x="64" y="28"/>
                    </a:cubicBezTo>
                    <a:cubicBezTo>
                      <a:pt x="76" y="28"/>
                      <a:pt x="84" y="37"/>
                      <a:pt x="84" y="53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48"/>
                      <a:pt x="61" y="44"/>
                      <a:pt x="56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</p:grpSp>
      </p:grpSp>
      <p:grpSp>
        <p:nvGrpSpPr>
          <p:cNvPr id="27" name="Group 417">
            <a:extLst>
              <a:ext uri="{FF2B5EF4-FFF2-40B4-BE49-F238E27FC236}">
                <a16:creationId xmlns:a16="http://schemas.microsoft.com/office/drawing/2014/main" id="{5926B28D-515D-852A-564A-3E84155A9A71}"/>
              </a:ext>
            </a:extLst>
          </p:cNvPr>
          <p:cNvGrpSpPr/>
          <p:nvPr/>
        </p:nvGrpSpPr>
        <p:grpSpPr>
          <a:xfrm>
            <a:off x="-1" y="2085672"/>
            <a:ext cx="7559675" cy="314957"/>
            <a:chOff x="0" y="2237801"/>
            <a:chExt cx="6858000" cy="31495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32C06A5-4BB6-F564-AEE8-86EB20409D8E}"/>
                </a:ext>
              </a:extLst>
            </p:cNvPr>
            <p:cNvSpPr/>
            <p:nvPr/>
          </p:nvSpPr>
          <p:spPr>
            <a:xfrm>
              <a:off x="0" y="2237801"/>
              <a:ext cx="6858000" cy="3149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39">
              <a:extLst>
                <a:ext uri="{FF2B5EF4-FFF2-40B4-BE49-F238E27FC236}">
                  <a16:creationId xmlns:a16="http://schemas.microsoft.com/office/drawing/2014/main" id="{883A95D4-614C-F10C-CA74-A5128026F608}"/>
                </a:ext>
              </a:extLst>
            </p:cNvPr>
            <p:cNvSpPr txBox="1"/>
            <p:nvPr/>
          </p:nvSpPr>
          <p:spPr>
            <a:xfrm>
              <a:off x="1767569" y="2310641"/>
              <a:ext cx="332288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cs typeface="Segoe UI" panose="020B0502040204020203" pitchFamily="34" charset="0"/>
                </a:rPr>
                <a:t>TITRE DU POSTE- 10 ANS D’EXPERIENCE</a:t>
              </a:r>
            </a:p>
          </p:txBody>
        </p:sp>
      </p:grpSp>
      <p:grpSp>
        <p:nvGrpSpPr>
          <p:cNvPr id="30" name="Group 418">
            <a:extLst>
              <a:ext uri="{FF2B5EF4-FFF2-40B4-BE49-F238E27FC236}">
                <a16:creationId xmlns:a16="http://schemas.microsoft.com/office/drawing/2014/main" id="{D517315C-4C52-1338-9184-5F073D32DE76}"/>
              </a:ext>
            </a:extLst>
          </p:cNvPr>
          <p:cNvGrpSpPr/>
          <p:nvPr/>
        </p:nvGrpSpPr>
        <p:grpSpPr>
          <a:xfrm>
            <a:off x="818999" y="2719071"/>
            <a:ext cx="5973685" cy="896492"/>
            <a:chOff x="819000" y="2886508"/>
            <a:chExt cx="5220000" cy="89649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DEF0BD0-9DD5-0640-BD13-2B4803C6B5DF}"/>
                </a:ext>
              </a:extLst>
            </p:cNvPr>
            <p:cNvSpPr/>
            <p:nvPr/>
          </p:nvSpPr>
          <p:spPr>
            <a:xfrm>
              <a:off x="819000" y="3018000"/>
              <a:ext cx="5220000" cy="765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id="{976FB80A-C628-5391-EE96-0E26614663C2}"/>
                </a:ext>
              </a:extLst>
            </p:cNvPr>
            <p:cNvSpPr txBox="1"/>
            <p:nvPr/>
          </p:nvSpPr>
          <p:spPr>
            <a:xfrm>
              <a:off x="2965926" y="2886508"/>
              <a:ext cx="926150" cy="234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tx2"/>
                  </a:solidFill>
                  <a:cs typeface="Segoe UI" panose="020B0502040204020203" pitchFamily="34" charset="0"/>
                </a:rPr>
                <a:t>PROFILE</a:t>
              </a:r>
            </a:p>
          </p:txBody>
        </p:sp>
        <p:grpSp>
          <p:nvGrpSpPr>
            <p:cNvPr id="33" name="Group 47">
              <a:extLst>
                <a:ext uri="{FF2B5EF4-FFF2-40B4-BE49-F238E27FC236}">
                  <a16:creationId xmlns:a16="http://schemas.microsoft.com/office/drawing/2014/main" id="{942EFBDF-37B9-6F6E-024E-A992C3AE94E4}"/>
                </a:ext>
              </a:extLst>
            </p:cNvPr>
            <p:cNvGrpSpPr/>
            <p:nvPr/>
          </p:nvGrpSpPr>
          <p:grpSpPr>
            <a:xfrm>
              <a:off x="1150325" y="3146263"/>
              <a:ext cx="4557350" cy="508473"/>
              <a:chOff x="1660658" y="3214311"/>
              <a:chExt cx="3536684" cy="508473"/>
            </a:xfrm>
          </p:grpSpPr>
          <p:sp>
            <p:nvSpPr>
              <p:cNvPr id="34" name="TextBox 6">
                <a:extLst>
                  <a:ext uri="{FF2B5EF4-FFF2-40B4-BE49-F238E27FC236}">
                    <a16:creationId xmlns:a16="http://schemas.microsoft.com/office/drawing/2014/main" id="{C85188A8-6B9E-85E3-108B-1DA62B8EA8BB}"/>
                  </a:ext>
                </a:extLst>
              </p:cNvPr>
              <p:cNvSpPr txBox="1"/>
              <p:nvPr/>
            </p:nvSpPr>
            <p:spPr>
              <a:xfrm>
                <a:off x="2804667" y="3214311"/>
                <a:ext cx="2392675" cy="508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r-FR" sz="700" dirty="0"/>
                  <a:t>Lorem ipsum </a:t>
                </a:r>
                <a:r>
                  <a:rPr lang="fr-FR" sz="700" dirty="0" err="1"/>
                  <a:t>dolor</a:t>
                </a:r>
                <a:r>
                  <a:rPr lang="fr-FR" sz="700" dirty="0"/>
                  <a:t> </a:t>
                </a:r>
                <a:r>
                  <a:rPr lang="fr-FR" sz="700" dirty="0" err="1"/>
                  <a:t>sit</a:t>
                </a:r>
                <a:r>
                  <a:rPr lang="fr-FR" sz="700" dirty="0"/>
                  <a:t> </a:t>
                </a:r>
                <a:r>
                  <a:rPr lang="fr-FR" sz="700" dirty="0" err="1"/>
                  <a:t>amet</a:t>
                </a:r>
                <a:r>
                  <a:rPr lang="fr-FR" sz="700" dirty="0"/>
                  <a:t>, </a:t>
                </a:r>
                <a:r>
                  <a:rPr lang="fr-FR" sz="700" dirty="0" err="1"/>
                  <a:t>consectetur</a:t>
                </a:r>
                <a:r>
                  <a:rPr lang="fr-FR" sz="700" dirty="0"/>
                  <a:t> </a:t>
                </a:r>
                <a:r>
                  <a:rPr lang="fr-FR" sz="700" dirty="0" err="1"/>
                  <a:t>adipiscing</a:t>
                </a:r>
                <a:r>
                  <a:rPr lang="fr-FR" sz="700" dirty="0"/>
                  <a:t> </a:t>
                </a:r>
                <a:r>
                  <a:rPr lang="fr-FR" sz="700" dirty="0" err="1"/>
                  <a:t>elit</a:t>
                </a:r>
                <a:r>
                  <a:rPr lang="fr-FR" sz="700" dirty="0"/>
                  <a:t>. </a:t>
                </a:r>
                <a:r>
                  <a:rPr lang="fr-FR" sz="700" dirty="0" err="1"/>
                  <a:t>Donec</a:t>
                </a:r>
                <a:r>
                  <a:rPr lang="fr-FR" sz="700" dirty="0"/>
                  <a:t> </a:t>
                </a:r>
                <a:r>
                  <a:rPr lang="fr-FR" sz="700" dirty="0" err="1"/>
                  <a:t>scelerisque</a:t>
                </a:r>
                <a:r>
                  <a:rPr lang="fr-FR" sz="700" dirty="0"/>
                  <a:t> ipsum id </a:t>
                </a:r>
                <a:r>
                  <a:rPr lang="fr-FR" sz="700" dirty="0" err="1"/>
                  <a:t>justo</a:t>
                </a:r>
                <a:r>
                  <a:rPr lang="fr-FR" sz="700" dirty="0"/>
                  <a:t> </a:t>
                </a:r>
                <a:r>
                  <a:rPr lang="fr-FR" sz="700" dirty="0" err="1"/>
                  <a:t>malesuada</a:t>
                </a:r>
                <a:r>
                  <a:rPr lang="fr-FR" sz="700" dirty="0"/>
                  <a:t>, at </a:t>
                </a:r>
                <a:r>
                  <a:rPr lang="fr-FR" sz="700" dirty="0" err="1"/>
                  <a:t>ornare</a:t>
                </a:r>
                <a:r>
                  <a:rPr lang="fr-FR" sz="700" dirty="0"/>
                  <a:t> </a:t>
                </a:r>
                <a:r>
                  <a:rPr lang="fr-FR" sz="700" dirty="0" err="1"/>
                  <a:t>dui</a:t>
                </a:r>
                <a:r>
                  <a:rPr lang="fr-FR" sz="700" dirty="0"/>
                  <a:t> </a:t>
                </a:r>
                <a:r>
                  <a:rPr lang="fr-FR" sz="700" dirty="0" err="1"/>
                  <a:t>iaculis</a:t>
                </a:r>
                <a:r>
                  <a:rPr lang="fr-FR" sz="700" dirty="0"/>
                  <a:t>. </a:t>
                </a:r>
                <a:r>
                  <a:rPr lang="fr-FR" sz="700" dirty="0" err="1"/>
                  <a:t>Vivamus</a:t>
                </a:r>
                <a:r>
                  <a:rPr lang="fr-FR" sz="700" dirty="0"/>
                  <a:t> </a:t>
                </a:r>
                <a:r>
                  <a:rPr lang="fr-FR" sz="700" dirty="0" err="1"/>
                  <a:t>maximus</a:t>
                </a:r>
                <a:r>
                  <a:rPr lang="fr-FR" sz="700" dirty="0"/>
                  <a:t>, </a:t>
                </a:r>
                <a:r>
                  <a:rPr lang="fr-FR" sz="700" dirty="0" err="1"/>
                  <a:t>urna</a:t>
                </a:r>
                <a:r>
                  <a:rPr lang="fr-FR" sz="700" dirty="0"/>
                  <a:t> cursus </a:t>
                </a:r>
                <a:r>
                  <a:rPr lang="fr-FR" sz="700" dirty="0" err="1"/>
                  <a:t>mattis</a:t>
                </a:r>
                <a:r>
                  <a:rPr lang="fr-FR" sz="700" dirty="0"/>
                  <a:t> </a:t>
                </a:r>
                <a:r>
                  <a:rPr lang="fr-FR" sz="700" dirty="0" err="1"/>
                  <a:t>posuere</a:t>
                </a:r>
                <a:r>
                  <a:rPr lang="fr-FR" sz="700" dirty="0"/>
                  <a:t>, </a:t>
                </a:r>
                <a:r>
                  <a:rPr lang="fr-FR" sz="700" dirty="0" err="1"/>
                  <a:t>elit</a:t>
                </a:r>
                <a:r>
                  <a:rPr lang="fr-FR" sz="700" dirty="0"/>
                  <a:t> </a:t>
                </a:r>
                <a:r>
                  <a:rPr lang="fr-FR" sz="700" dirty="0" err="1"/>
                  <a:t>eros</a:t>
                </a:r>
                <a:r>
                  <a:rPr lang="fr-FR" sz="700" dirty="0"/>
                  <a:t> </a:t>
                </a:r>
                <a:r>
                  <a:rPr lang="fr-FR" sz="700" dirty="0" err="1"/>
                  <a:t>fermentum</a:t>
                </a:r>
                <a:r>
                  <a:rPr lang="fr-FR" sz="700" dirty="0"/>
                  <a:t> mi, et porta </a:t>
                </a:r>
                <a:r>
                  <a:rPr lang="fr-FR" sz="700" dirty="0" err="1"/>
                  <a:t>nulla</a:t>
                </a:r>
                <a:r>
                  <a:rPr lang="fr-FR" sz="700" dirty="0"/>
                  <a:t> </a:t>
                </a:r>
                <a:r>
                  <a:rPr lang="fr-FR" sz="700" dirty="0" err="1"/>
                  <a:t>dolor</a:t>
                </a:r>
                <a:r>
                  <a:rPr lang="fr-FR" sz="700" dirty="0"/>
                  <a:t> </a:t>
                </a:r>
                <a:r>
                  <a:rPr lang="fr-FR" sz="700" dirty="0" err="1"/>
                  <a:t>sit</a:t>
                </a:r>
                <a:r>
                  <a:rPr lang="fr-FR" sz="700" dirty="0"/>
                  <a:t> </a:t>
                </a:r>
                <a:r>
                  <a:rPr lang="fr-FR" sz="700" dirty="0" err="1"/>
                  <a:t>amet</a:t>
                </a:r>
                <a:r>
                  <a:rPr lang="fr-FR" sz="700" dirty="0"/>
                  <a:t> </a:t>
                </a:r>
                <a:r>
                  <a:rPr lang="fr-FR" sz="700" dirty="0" err="1"/>
                  <a:t>leo</a:t>
                </a:r>
                <a:r>
                  <a:rPr lang="fr-FR" sz="700" dirty="0"/>
                  <a:t>. </a:t>
                </a:r>
                <a:r>
                  <a:rPr lang="fr-FR" sz="700" dirty="0" err="1"/>
                  <a:t>Vestibulum</a:t>
                </a:r>
                <a:r>
                  <a:rPr lang="fr-FR" sz="700" dirty="0"/>
                  <a:t> </a:t>
                </a:r>
                <a:r>
                  <a:rPr lang="fr-FR" sz="700" dirty="0" err="1"/>
                  <a:t>congue</a:t>
                </a:r>
                <a:r>
                  <a:rPr lang="fr-FR" sz="700" dirty="0"/>
                  <a:t> </a:t>
                </a:r>
                <a:r>
                  <a:rPr lang="fr-FR" sz="700" dirty="0" err="1"/>
                  <a:t>tellus</a:t>
                </a:r>
                <a:r>
                  <a:rPr lang="fr-FR" sz="700" dirty="0"/>
                  <a:t> at </a:t>
                </a:r>
                <a:r>
                  <a:rPr lang="fr-FR" sz="700" dirty="0" err="1"/>
                  <a:t>lectus</a:t>
                </a:r>
                <a:r>
                  <a:rPr lang="fr-FR" sz="700" dirty="0"/>
                  <a:t> </a:t>
                </a:r>
                <a:r>
                  <a:rPr lang="fr-FR" sz="700" dirty="0" err="1"/>
                  <a:t>vestibulum</a:t>
                </a:r>
                <a:r>
                  <a:rPr lang="fr-FR" sz="700" dirty="0"/>
                  <a:t>, </a:t>
                </a:r>
                <a:r>
                  <a:rPr lang="fr-FR" sz="700" dirty="0" err="1"/>
                  <a:t>accumsan</a:t>
                </a:r>
                <a:r>
                  <a:rPr lang="fr-FR" sz="700" dirty="0"/>
                  <a:t> </a:t>
                </a:r>
                <a:r>
                  <a:rPr lang="fr-FR" sz="700" dirty="0" err="1"/>
                  <a:t>fringilla</a:t>
                </a:r>
                <a:r>
                  <a:rPr lang="fr-FR" sz="700" dirty="0"/>
                  <a:t> </a:t>
                </a:r>
                <a:r>
                  <a:rPr lang="fr-FR" sz="700" dirty="0" err="1"/>
                  <a:t>tellus</a:t>
                </a:r>
                <a:r>
                  <a:rPr lang="fr-FR" sz="700" dirty="0"/>
                  <a:t> </a:t>
                </a:r>
                <a:r>
                  <a:rPr lang="fr-FR" sz="700" dirty="0" err="1"/>
                  <a:t>pharetra</a:t>
                </a:r>
                <a:r>
                  <a:rPr lang="fr-FR" sz="700" dirty="0"/>
                  <a:t>. </a:t>
                </a:r>
                <a:r>
                  <a:rPr lang="fr-FR" sz="700" dirty="0" err="1"/>
                  <a:t>Proin</a:t>
                </a:r>
                <a:r>
                  <a:rPr lang="fr-FR" sz="700" dirty="0"/>
                  <a:t> </a:t>
                </a:r>
                <a:r>
                  <a:rPr lang="fr-FR" sz="700" dirty="0" err="1"/>
                  <a:t>malesuada</a:t>
                </a:r>
                <a:r>
                  <a:rPr lang="fr-FR" sz="700" dirty="0"/>
                  <a:t> </a:t>
                </a:r>
                <a:r>
                  <a:rPr lang="fr-FR" sz="700" dirty="0" err="1"/>
                  <a:t>justo</a:t>
                </a:r>
                <a:r>
                  <a:rPr lang="fr-FR" sz="700" dirty="0"/>
                  <a:t> </a:t>
                </a:r>
                <a:r>
                  <a:rPr lang="fr-FR" sz="700" dirty="0" err="1"/>
                  <a:t>quis</a:t>
                </a:r>
                <a:r>
                  <a:rPr lang="fr-FR" sz="700" dirty="0"/>
                  <a:t> </a:t>
                </a:r>
                <a:r>
                  <a:rPr lang="fr-FR" sz="700" dirty="0" err="1"/>
                  <a:t>dapibus</a:t>
                </a:r>
                <a:r>
                  <a:rPr lang="fr-FR" sz="700" dirty="0"/>
                  <a:t> </a:t>
                </a:r>
                <a:r>
                  <a:rPr lang="fr-FR" sz="700" dirty="0" err="1"/>
                  <a:t>accumsan</a:t>
                </a:r>
                <a:r>
                  <a:rPr lang="fr-FR" sz="700" dirty="0"/>
                  <a:t>.</a:t>
                </a:r>
                <a:endParaRPr lang="en-US" sz="700" i="1" dirty="0">
                  <a:cs typeface="Segoe UI" panose="020B0502040204020203" pitchFamily="34" charset="0"/>
                </a:endParaRPr>
              </a:p>
            </p:txBody>
          </p:sp>
          <p:sp>
            <p:nvSpPr>
              <p:cNvPr id="35" name="TextBox 15">
                <a:extLst>
                  <a:ext uri="{FF2B5EF4-FFF2-40B4-BE49-F238E27FC236}">
                    <a16:creationId xmlns:a16="http://schemas.microsoft.com/office/drawing/2014/main" id="{64B3FB51-60C5-7662-B9A1-0DE234FCE6CB}"/>
                  </a:ext>
                </a:extLst>
              </p:cNvPr>
              <p:cNvSpPr txBox="1"/>
              <p:nvPr/>
            </p:nvSpPr>
            <p:spPr>
              <a:xfrm>
                <a:off x="1660658" y="3345438"/>
                <a:ext cx="91736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US" sz="800" b="1" dirty="0" err="1">
                    <a:solidFill>
                      <a:schemeClr val="accent1"/>
                    </a:solidFill>
                    <a:cs typeface="Segoe UI" panose="020B0502040204020203" pitchFamily="34" charset="0"/>
                  </a:rPr>
                  <a:t>Adresse</a:t>
                </a:r>
                <a:r>
                  <a:rPr lang="en-US" sz="800" b="1" dirty="0">
                    <a:solidFill>
                      <a:schemeClr val="accent1"/>
                    </a:solidFill>
                    <a:cs typeface="Segoe UI" panose="020B0502040204020203" pitchFamily="34" charset="0"/>
                  </a:rPr>
                  <a:t> : 17 rue de La </a:t>
                </a:r>
                <a:r>
                  <a:rPr lang="en-US" sz="800" b="1" dirty="0" err="1">
                    <a:solidFill>
                      <a:schemeClr val="accent1"/>
                    </a:solidFill>
                    <a:cs typeface="Segoe UI" panose="020B0502040204020203" pitchFamily="34" charset="0"/>
                  </a:rPr>
                  <a:t>Réussite</a:t>
                </a:r>
                <a:r>
                  <a:rPr lang="en-US" sz="800" b="1" dirty="0">
                    <a:solidFill>
                      <a:schemeClr val="accent1"/>
                    </a:solidFill>
                    <a:cs typeface="Segoe UI" panose="020B0502040204020203" pitchFamily="34" charset="0"/>
                  </a:rPr>
                  <a:t> 75012 Paris</a:t>
                </a:r>
              </a:p>
            </p:txBody>
          </p:sp>
          <p:cxnSp>
            <p:nvCxnSpPr>
              <p:cNvPr id="36" name="Straight Connector 45">
                <a:extLst>
                  <a:ext uri="{FF2B5EF4-FFF2-40B4-BE49-F238E27FC236}">
                    <a16:creationId xmlns:a16="http://schemas.microsoft.com/office/drawing/2014/main" id="{188A58A6-FA8B-13B0-5F9E-708EA23C9AD6}"/>
                  </a:ext>
                </a:extLst>
              </p:cNvPr>
              <p:cNvCxnSpPr/>
              <p:nvPr/>
            </p:nvCxnSpPr>
            <p:spPr>
              <a:xfrm>
                <a:off x="2691347" y="3222327"/>
                <a:ext cx="0" cy="492443"/>
              </a:xfrm>
              <a:prstGeom prst="lin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cxnSp>
        <p:nvCxnSpPr>
          <p:cNvPr id="37" name="Straight Connector 229">
            <a:extLst>
              <a:ext uri="{FF2B5EF4-FFF2-40B4-BE49-F238E27FC236}">
                <a16:creationId xmlns:a16="http://schemas.microsoft.com/office/drawing/2014/main" id="{4C4EC02F-DC31-E0D3-B57D-98219635A9C7}"/>
              </a:ext>
            </a:extLst>
          </p:cNvPr>
          <p:cNvCxnSpPr>
            <a:cxnSpLocks/>
          </p:cNvCxnSpPr>
          <p:nvPr/>
        </p:nvCxnSpPr>
        <p:spPr>
          <a:xfrm>
            <a:off x="3672445" y="4188000"/>
            <a:ext cx="0" cy="4707211"/>
          </a:xfrm>
          <a:prstGeom prst="lin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Group 419">
            <a:extLst>
              <a:ext uri="{FF2B5EF4-FFF2-40B4-BE49-F238E27FC236}">
                <a16:creationId xmlns:a16="http://schemas.microsoft.com/office/drawing/2014/main" id="{96934BDA-96A9-7BAF-CB3F-66461910DEDE}"/>
              </a:ext>
            </a:extLst>
          </p:cNvPr>
          <p:cNvGrpSpPr/>
          <p:nvPr/>
        </p:nvGrpSpPr>
        <p:grpSpPr>
          <a:xfrm>
            <a:off x="3952585" y="4042853"/>
            <a:ext cx="2691658" cy="2264317"/>
            <a:chOff x="3626932" y="4197224"/>
            <a:chExt cx="2411918" cy="2264317"/>
          </a:xfrm>
        </p:grpSpPr>
        <p:sp>
          <p:nvSpPr>
            <p:cNvPr id="49" name="TextBox 261">
              <a:extLst>
                <a:ext uri="{FF2B5EF4-FFF2-40B4-BE49-F238E27FC236}">
                  <a16:creationId xmlns:a16="http://schemas.microsoft.com/office/drawing/2014/main" id="{7EE6F261-E8E4-F493-4CFB-2EBF7AF89406}"/>
                </a:ext>
              </a:extLst>
            </p:cNvPr>
            <p:cNvSpPr txBox="1"/>
            <p:nvPr/>
          </p:nvSpPr>
          <p:spPr>
            <a:xfrm flipH="1">
              <a:off x="3626932" y="4197224"/>
              <a:ext cx="71642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cs typeface="Segoe UI" panose="020B0502040204020203" pitchFamily="34" charset="0"/>
                </a:rPr>
                <a:t>FORMATION</a:t>
              </a:r>
            </a:p>
          </p:txBody>
        </p:sp>
        <p:sp>
          <p:nvSpPr>
            <p:cNvPr id="50" name="Round Same Side Corner Rectangle 276">
              <a:extLst>
                <a:ext uri="{FF2B5EF4-FFF2-40B4-BE49-F238E27FC236}">
                  <a16:creationId xmlns:a16="http://schemas.microsoft.com/office/drawing/2014/main" id="{46ADC737-632B-298B-C34B-B8F72F23E5C3}"/>
                </a:ext>
              </a:extLst>
            </p:cNvPr>
            <p:cNvSpPr/>
            <p:nvPr/>
          </p:nvSpPr>
          <p:spPr>
            <a:xfrm rot="16200000">
              <a:off x="3651922" y="4597462"/>
              <a:ext cx="190112" cy="102140"/>
            </a:xfrm>
            <a:prstGeom prst="round2SameRect">
              <a:avLst>
                <a:gd name="adj1" fmla="val 40675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 Same Side Corner Rectangle 277">
              <a:extLst>
                <a:ext uri="{FF2B5EF4-FFF2-40B4-BE49-F238E27FC236}">
                  <a16:creationId xmlns:a16="http://schemas.microsoft.com/office/drawing/2014/main" id="{F31010ED-E0B6-BB42-B36C-02B19DFA066F}"/>
                </a:ext>
              </a:extLst>
            </p:cNvPr>
            <p:cNvSpPr/>
            <p:nvPr/>
          </p:nvSpPr>
          <p:spPr>
            <a:xfrm rot="16200000">
              <a:off x="4963762" y="4597462"/>
              <a:ext cx="190112" cy="102140"/>
            </a:xfrm>
            <a:prstGeom prst="round2SameRect">
              <a:avLst>
                <a:gd name="adj1" fmla="val 40675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278">
              <a:extLst>
                <a:ext uri="{FF2B5EF4-FFF2-40B4-BE49-F238E27FC236}">
                  <a16:creationId xmlns:a16="http://schemas.microsoft.com/office/drawing/2014/main" id="{EAD716F4-F771-C88A-FBCC-171135FEFC73}"/>
                </a:ext>
              </a:extLst>
            </p:cNvPr>
            <p:cNvSpPr/>
            <p:nvPr/>
          </p:nvSpPr>
          <p:spPr>
            <a:xfrm>
              <a:off x="3626932" y="4599521"/>
              <a:ext cx="2411918" cy="9245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279">
              <a:extLst>
                <a:ext uri="{FF2B5EF4-FFF2-40B4-BE49-F238E27FC236}">
                  <a16:creationId xmlns:a16="http://schemas.microsoft.com/office/drawing/2014/main" id="{E011E960-34C9-1C78-4E26-DD448E7873CF}"/>
                </a:ext>
              </a:extLst>
            </p:cNvPr>
            <p:cNvSpPr txBox="1"/>
            <p:nvPr/>
          </p:nvSpPr>
          <p:spPr>
            <a:xfrm flipH="1">
              <a:off x="3696384" y="4838186"/>
              <a:ext cx="1025826" cy="4821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900" b="1" dirty="0">
                  <a:cs typeface="Segoe UI" panose="020B0502040204020203" pitchFamily="34" charset="0"/>
                </a:rPr>
                <a:t>Ecole - Formation</a:t>
              </a:r>
            </a:p>
            <a:p>
              <a:pPr>
                <a:spcAft>
                  <a:spcPts val="200"/>
                </a:spcAft>
              </a:pPr>
              <a:r>
                <a:rPr lang="en-US" sz="700" b="1" i="1" dirty="0" err="1">
                  <a:solidFill>
                    <a:schemeClr val="accent2"/>
                  </a:solidFill>
                  <a:cs typeface="Segoe UI" panose="020B0502040204020203" pitchFamily="34" charset="0"/>
                </a:rPr>
                <a:t>Diplôme</a:t>
              </a:r>
              <a:r>
                <a:rPr lang="en-US" sz="700" b="1" i="1" dirty="0">
                  <a:solidFill>
                    <a:srgbClr val="628EBA"/>
                  </a:solidFill>
                  <a:cs typeface="Segoe UI" panose="020B0502040204020203" pitchFamily="34" charset="0"/>
                </a:rPr>
                <a:t> - </a:t>
              </a:r>
              <a:r>
                <a:rPr lang="en-US" sz="700" i="1" dirty="0">
                  <a:cs typeface="Segoe UI" panose="020B0502040204020203" pitchFamily="34" charset="0"/>
                </a:rPr>
                <a:t>Ville</a:t>
              </a:r>
            </a:p>
            <a:p>
              <a:pPr>
                <a:spcAft>
                  <a:spcPts val="200"/>
                </a:spcAft>
              </a:pPr>
              <a:r>
                <a:rPr lang="en-US" sz="600" i="1" dirty="0">
                  <a:cs typeface="Segoe UI" panose="020B0502040204020203" pitchFamily="34" charset="0"/>
                </a:rPr>
                <a:t>Lorem ipsum dolor sit </a:t>
              </a:r>
              <a:r>
                <a:rPr lang="en-US" sz="600" i="1" dirty="0" err="1">
                  <a:cs typeface="Segoe UI" panose="020B0502040204020203" pitchFamily="34" charset="0"/>
                </a:rPr>
                <a:t>amet</a:t>
              </a:r>
              <a:r>
                <a:rPr lang="en-US" sz="600" i="1" dirty="0">
                  <a:cs typeface="Segoe UI" panose="020B0502040204020203" pitchFamily="34" charset="0"/>
                </a:rPr>
                <a:t>, </a:t>
              </a:r>
              <a:r>
                <a:rPr lang="en-US" sz="600" i="1" dirty="0" err="1">
                  <a:cs typeface="Segoe UI" panose="020B0502040204020203" pitchFamily="34" charset="0"/>
                </a:rPr>
                <a:t>consectetur</a:t>
              </a:r>
              <a:r>
                <a:rPr lang="en-US" sz="600" i="1" dirty="0">
                  <a:cs typeface="Segoe UI" panose="020B0502040204020203" pitchFamily="34" charset="0"/>
                </a:rPr>
                <a:t> </a:t>
              </a:r>
              <a:r>
                <a:rPr lang="en-US" sz="600" i="1" dirty="0" err="1">
                  <a:cs typeface="Segoe UI" panose="020B0502040204020203" pitchFamily="34" charset="0"/>
                </a:rPr>
                <a:t>adipiscing</a:t>
              </a:r>
              <a:r>
                <a:rPr lang="en-US" sz="600" i="1" dirty="0">
                  <a:cs typeface="Segoe UI" panose="020B0502040204020203" pitchFamily="34" charset="0"/>
                </a:rPr>
                <a:t> </a:t>
              </a:r>
              <a:r>
                <a:rPr lang="en-US" sz="600" i="1" dirty="0" err="1">
                  <a:cs typeface="Segoe UI" panose="020B0502040204020203" pitchFamily="34" charset="0"/>
                </a:rPr>
                <a:t>elit</a:t>
              </a:r>
              <a:r>
                <a:rPr lang="en-US" sz="600" i="1" dirty="0">
                  <a:cs typeface="Segoe UI" panose="020B0502040204020203" pitchFamily="34" charset="0"/>
                </a:rPr>
                <a:t>. </a:t>
              </a:r>
            </a:p>
          </p:txBody>
        </p:sp>
        <p:grpSp>
          <p:nvGrpSpPr>
            <p:cNvPr id="54" name="Group 280">
              <a:extLst>
                <a:ext uri="{FF2B5EF4-FFF2-40B4-BE49-F238E27FC236}">
                  <a16:creationId xmlns:a16="http://schemas.microsoft.com/office/drawing/2014/main" id="{7E8E8ADE-1278-819B-8079-ADBA83512E96}"/>
                </a:ext>
              </a:extLst>
            </p:cNvPr>
            <p:cNvGrpSpPr/>
            <p:nvPr/>
          </p:nvGrpSpPr>
          <p:grpSpPr>
            <a:xfrm>
              <a:off x="3739908" y="4553475"/>
              <a:ext cx="615592" cy="190113"/>
              <a:chOff x="3775862" y="3905504"/>
              <a:chExt cx="615592" cy="190113"/>
            </a:xfrm>
            <a:solidFill>
              <a:schemeClr val="accent1"/>
            </a:solidFill>
          </p:grpSpPr>
          <p:sp>
            <p:nvSpPr>
              <p:cNvPr id="70" name="Chevron 69">
                <a:extLst>
                  <a:ext uri="{FF2B5EF4-FFF2-40B4-BE49-F238E27FC236}">
                    <a16:creationId xmlns:a16="http://schemas.microsoft.com/office/drawing/2014/main" id="{D99040FB-A236-2D2F-6319-69D6814DD7A0}"/>
                  </a:ext>
                </a:extLst>
              </p:cNvPr>
              <p:cNvSpPr/>
              <p:nvPr/>
            </p:nvSpPr>
            <p:spPr>
              <a:xfrm>
                <a:off x="3775862" y="3905504"/>
                <a:ext cx="615592" cy="190113"/>
              </a:xfrm>
              <a:prstGeom prst="chevron">
                <a:avLst>
                  <a:gd name="adj" fmla="val 278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286">
                <a:extLst>
                  <a:ext uri="{FF2B5EF4-FFF2-40B4-BE49-F238E27FC236}">
                    <a16:creationId xmlns:a16="http://schemas.microsoft.com/office/drawing/2014/main" id="{585D413E-26CD-ADAD-9595-3B9B02E2D40A}"/>
                  </a:ext>
                </a:extLst>
              </p:cNvPr>
              <p:cNvSpPr txBox="1"/>
              <p:nvPr/>
            </p:nvSpPr>
            <p:spPr>
              <a:xfrm flipH="1">
                <a:off x="3952212" y="3931311"/>
                <a:ext cx="262892" cy="138499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2006</a:t>
                </a:r>
                <a:endParaRPr lang="en-US" sz="700" i="1" dirty="0">
                  <a:solidFill>
                    <a:schemeClr val="bg1"/>
                  </a:solidFill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5" name="TextBox 281">
              <a:extLst>
                <a:ext uri="{FF2B5EF4-FFF2-40B4-BE49-F238E27FC236}">
                  <a16:creationId xmlns:a16="http://schemas.microsoft.com/office/drawing/2014/main" id="{AFFF53C1-DCEC-7E69-7DE7-7B8432753949}"/>
                </a:ext>
              </a:extLst>
            </p:cNvPr>
            <p:cNvSpPr txBox="1"/>
            <p:nvPr/>
          </p:nvSpPr>
          <p:spPr>
            <a:xfrm flipH="1">
              <a:off x="5008224" y="4838186"/>
              <a:ext cx="1025826" cy="4821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900" b="1" dirty="0">
                  <a:cs typeface="Segoe UI" panose="020B0502040204020203" pitchFamily="34" charset="0"/>
                </a:rPr>
                <a:t>Ecole - Formation</a:t>
              </a:r>
            </a:p>
            <a:p>
              <a:pPr>
                <a:spcAft>
                  <a:spcPts val="200"/>
                </a:spcAft>
              </a:pPr>
              <a:r>
                <a:rPr lang="en-US" sz="700" b="1" i="1" dirty="0" err="1">
                  <a:solidFill>
                    <a:schemeClr val="accent2"/>
                  </a:solidFill>
                  <a:cs typeface="Segoe UI" panose="020B0502040204020203" pitchFamily="34" charset="0"/>
                </a:rPr>
                <a:t>Diplôme</a:t>
              </a:r>
              <a:r>
                <a:rPr lang="en-US" sz="700" b="1" i="1" dirty="0">
                  <a:solidFill>
                    <a:srgbClr val="628EBA"/>
                  </a:solidFill>
                  <a:cs typeface="Segoe UI" panose="020B0502040204020203" pitchFamily="34" charset="0"/>
                </a:rPr>
                <a:t> - </a:t>
              </a:r>
              <a:r>
                <a:rPr lang="en-US" sz="700" i="1" dirty="0">
                  <a:cs typeface="Segoe UI" panose="020B0502040204020203" pitchFamily="34" charset="0"/>
                </a:rPr>
                <a:t>Ville</a:t>
              </a:r>
            </a:p>
            <a:p>
              <a:pPr>
                <a:spcAft>
                  <a:spcPts val="200"/>
                </a:spcAft>
              </a:pPr>
              <a:r>
                <a:rPr lang="en-US" sz="600" i="1" dirty="0">
                  <a:cs typeface="Segoe UI" panose="020B0502040204020203" pitchFamily="34" charset="0"/>
                </a:rPr>
                <a:t>Lorem ipsum dolor sit </a:t>
              </a:r>
              <a:r>
                <a:rPr lang="en-US" sz="600" i="1" dirty="0" err="1">
                  <a:cs typeface="Segoe UI" panose="020B0502040204020203" pitchFamily="34" charset="0"/>
                </a:rPr>
                <a:t>amet</a:t>
              </a:r>
              <a:r>
                <a:rPr lang="en-US" sz="600" i="1" dirty="0">
                  <a:cs typeface="Segoe UI" panose="020B0502040204020203" pitchFamily="34" charset="0"/>
                </a:rPr>
                <a:t>, </a:t>
              </a:r>
              <a:r>
                <a:rPr lang="en-US" sz="600" i="1" dirty="0" err="1">
                  <a:cs typeface="Segoe UI" panose="020B0502040204020203" pitchFamily="34" charset="0"/>
                </a:rPr>
                <a:t>consectetur</a:t>
              </a:r>
              <a:r>
                <a:rPr lang="en-US" sz="600" i="1" dirty="0">
                  <a:cs typeface="Segoe UI" panose="020B0502040204020203" pitchFamily="34" charset="0"/>
                </a:rPr>
                <a:t> </a:t>
              </a:r>
              <a:r>
                <a:rPr lang="en-US" sz="600" i="1" dirty="0" err="1">
                  <a:cs typeface="Segoe UI" panose="020B0502040204020203" pitchFamily="34" charset="0"/>
                </a:rPr>
                <a:t>adipiscing</a:t>
              </a:r>
              <a:r>
                <a:rPr lang="en-US" sz="600" i="1" dirty="0">
                  <a:cs typeface="Segoe UI" panose="020B0502040204020203" pitchFamily="34" charset="0"/>
                </a:rPr>
                <a:t> </a:t>
              </a:r>
              <a:r>
                <a:rPr lang="en-US" sz="600" i="1" dirty="0" err="1">
                  <a:cs typeface="Segoe UI" panose="020B0502040204020203" pitchFamily="34" charset="0"/>
                </a:rPr>
                <a:t>elit</a:t>
              </a:r>
              <a:r>
                <a:rPr lang="en-US" sz="600" i="1" dirty="0">
                  <a:cs typeface="Segoe UI" panose="020B0502040204020203" pitchFamily="34" charset="0"/>
                </a:rPr>
                <a:t>. </a:t>
              </a:r>
            </a:p>
          </p:txBody>
        </p:sp>
        <p:grpSp>
          <p:nvGrpSpPr>
            <p:cNvPr id="56" name="Group 282">
              <a:extLst>
                <a:ext uri="{FF2B5EF4-FFF2-40B4-BE49-F238E27FC236}">
                  <a16:creationId xmlns:a16="http://schemas.microsoft.com/office/drawing/2014/main" id="{5CE7211C-08F2-67FB-CD8D-DF67FB3EDBF5}"/>
                </a:ext>
              </a:extLst>
            </p:cNvPr>
            <p:cNvGrpSpPr/>
            <p:nvPr/>
          </p:nvGrpSpPr>
          <p:grpSpPr>
            <a:xfrm>
              <a:off x="5051748" y="4553475"/>
              <a:ext cx="615592" cy="190113"/>
              <a:chOff x="3775862" y="3905504"/>
              <a:chExt cx="615592" cy="190113"/>
            </a:xfrm>
            <a:solidFill>
              <a:schemeClr val="accent1"/>
            </a:solidFill>
          </p:grpSpPr>
          <p:sp>
            <p:nvSpPr>
              <p:cNvPr id="68" name="Chevron 67">
                <a:extLst>
                  <a:ext uri="{FF2B5EF4-FFF2-40B4-BE49-F238E27FC236}">
                    <a16:creationId xmlns:a16="http://schemas.microsoft.com/office/drawing/2014/main" id="{FBC0C456-43FF-81D4-6439-E29D7A7B4996}"/>
                  </a:ext>
                </a:extLst>
              </p:cNvPr>
              <p:cNvSpPr/>
              <p:nvPr/>
            </p:nvSpPr>
            <p:spPr>
              <a:xfrm>
                <a:off x="3775862" y="3905504"/>
                <a:ext cx="615592" cy="190113"/>
              </a:xfrm>
              <a:prstGeom prst="chevron">
                <a:avLst>
                  <a:gd name="adj" fmla="val 278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extBox 284">
                <a:extLst>
                  <a:ext uri="{FF2B5EF4-FFF2-40B4-BE49-F238E27FC236}">
                    <a16:creationId xmlns:a16="http://schemas.microsoft.com/office/drawing/2014/main" id="{27A30A52-2D32-35F3-8650-2207043C9A24}"/>
                  </a:ext>
                </a:extLst>
              </p:cNvPr>
              <p:cNvSpPr txBox="1"/>
              <p:nvPr/>
            </p:nvSpPr>
            <p:spPr>
              <a:xfrm flipH="1">
                <a:off x="3952212" y="3931311"/>
                <a:ext cx="262892" cy="138499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2009</a:t>
                </a:r>
                <a:endParaRPr lang="en-US" sz="700" i="1" dirty="0">
                  <a:solidFill>
                    <a:schemeClr val="bg1"/>
                  </a:solidFill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7" name="Round Same Side Corner Rectangle 265">
              <a:extLst>
                <a:ext uri="{FF2B5EF4-FFF2-40B4-BE49-F238E27FC236}">
                  <a16:creationId xmlns:a16="http://schemas.microsoft.com/office/drawing/2014/main" id="{AA5F6764-884B-CAD2-D275-D98122671837}"/>
                </a:ext>
              </a:extLst>
            </p:cNvPr>
            <p:cNvSpPr/>
            <p:nvPr/>
          </p:nvSpPr>
          <p:spPr>
            <a:xfrm rot="16200000">
              <a:off x="3651922" y="5738634"/>
              <a:ext cx="190112" cy="102140"/>
            </a:xfrm>
            <a:prstGeom prst="round2SameRect">
              <a:avLst>
                <a:gd name="adj1" fmla="val 40675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 Same Side Corner Rectangle 266">
              <a:extLst>
                <a:ext uri="{FF2B5EF4-FFF2-40B4-BE49-F238E27FC236}">
                  <a16:creationId xmlns:a16="http://schemas.microsoft.com/office/drawing/2014/main" id="{6FBD4E59-C05A-039C-0AAB-E937679BE22E}"/>
                </a:ext>
              </a:extLst>
            </p:cNvPr>
            <p:cNvSpPr/>
            <p:nvPr/>
          </p:nvSpPr>
          <p:spPr>
            <a:xfrm rot="16200000">
              <a:off x="4963762" y="5738634"/>
              <a:ext cx="190112" cy="102140"/>
            </a:xfrm>
            <a:prstGeom prst="round2SameRect">
              <a:avLst>
                <a:gd name="adj1" fmla="val 40675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267">
              <a:extLst>
                <a:ext uri="{FF2B5EF4-FFF2-40B4-BE49-F238E27FC236}">
                  <a16:creationId xmlns:a16="http://schemas.microsoft.com/office/drawing/2014/main" id="{9B871553-0A2B-6D0E-4ACF-7147F4AF87C9}"/>
                </a:ext>
              </a:extLst>
            </p:cNvPr>
            <p:cNvSpPr/>
            <p:nvPr/>
          </p:nvSpPr>
          <p:spPr>
            <a:xfrm>
              <a:off x="3626932" y="5740693"/>
              <a:ext cx="2411918" cy="9245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268">
              <a:extLst>
                <a:ext uri="{FF2B5EF4-FFF2-40B4-BE49-F238E27FC236}">
                  <a16:creationId xmlns:a16="http://schemas.microsoft.com/office/drawing/2014/main" id="{42F618F6-2AE5-5248-03CE-CC3E8C37D180}"/>
                </a:ext>
              </a:extLst>
            </p:cNvPr>
            <p:cNvSpPr txBox="1"/>
            <p:nvPr/>
          </p:nvSpPr>
          <p:spPr>
            <a:xfrm flipH="1">
              <a:off x="3696384" y="5979358"/>
              <a:ext cx="1025826" cy="4821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900" b="1" dirty="0">
                  <a:cs typeface="Segoe UI" panose="020B0502040204020203" pitchFamily="34" charset="0"/>
                </a:rPr>
                <a:t>Ecole - Formation</a:t>
              </a:r>
            </a:p>
            <a:p>
              <a:pPr>
                <a:spcAft>
                  <a:spcPts val="200"/>
                </a:spcAft>
              </a:pPr>
              <a:r>
                <a:rPr lang="en-US" sz="700" b="1" i="1" dirty="0" err="1">
                  <a:solidFill>
                    <a:schemeClr val="accent2"/>
                  </a:solidFill>
                  <a:cs typeface="Segoe UI" panose="020B0502040204020203" pitchFamily="34" charset="0"/>
                </a:rPr>
                <a:t>Diplôme</a:t>
              </a:r>
              <a:r>
                <a:rPr lang="en-US" sz="700" b="1" i="1" dirty="0">
                  <a:solidFill>
                    <a:srgbClr val="628EBA"/>
                  </a:solidFill>
                  <a:cs typeface="Segoe UI" panose="020B0502040204020203" pitchFamily="34" charset="0"/>
                </a:rPr>
                <a:t> - </a:t>
              </a:r>
              <a:r>
                <a:rPr lang="en-US" sz="700" i="1" dirty="0">
                  <a:cs typeface="Segoe UI" panose="020B0502040204020203" pitchFamily="34" charset="0"/>
                </a:rPr>
                <a:t>Ville</a:t>
              </a:r>
            </a:p>
            <a:p>
              <a:pPr>
                <a:spcAft>
                  <a:spcPts val="200"/>
                </a:spcAft>
              </a:pPr>
              <a:r>
                <a:rPr lang="en-US" sz="600" i="1" dirty="0">
                  <a:cs typeface="Segoe UI" panose="020B0502040204020203" pitchFamily="34" charset="0"/>
                </a:rPr>
                <a:t>Lorem ipsum dolor sit </a:t>
              </a:r>
              <a:r>
                <a:rPr lang="en-US" sz="600" i="1" dirty="0" err="1">
                  <a:cs typeface="Segoe UI" panose="020B0502040204020203" pitchFamily="34" charset="0"/>
                </a:rPr>
                <a:t>amet</a:t>
              </a:r>
              <a:r>
                <a:rPr lang="en-US" sz="600" i="1" dirty="0">
                  <a:cs typeface="Segoe UI" panose="020B0502040204020203" pitchFamily="34" charset="0"/>
                </a:rPr>
                <a:t>, </a:t>
              </a:r>
              <a:r>
                <a:rPr lang="en-US" sz="600" i="1" dirty="0" err="1">
                  <a:cs typeface="Segoe UI" panose="020B0502040204020203" pitchFamily="34" charset="0"/>
                </a:rPr>
                <a:t>consectetur</a:t>
              </a:r>
              <a:r>
                <a:rPr lang="en-US" sz="600" i="1" dirty="0">
                  <a:cs typeface="Segoe UI" panose="020B0502040204020203" pitchFamily="34" charset="0"/>
                </a:rPr>
                <a:t> </a:t>
              </a:r>
              <a:r>
                <a:rPr lang="en-US" sz="600" i="1" dirty="0" err="1">
                  <a:cs typeface="Segoe UI" panose="020B0502040204020203" pitchFamily="34" charset="0"/>
                </a:rPr>
                <a:t>adipiscing</a:t>
              </a:r>
              <a:r>
                <a:rPr lang="en-US" sz="600" i="1" dirty="0">
                  <a:cs typeface="Segoe UI" panose="020B0502040204020203" pitchFamily="34" charset="0"/>
                </a:rPr>
                <a:t> </a:t>
              </a:r>
              <a:r>
                <a:rPr lang="en-US" sz="600" i="1" dirty="0" err="1">
                  <a:cs typeface="Segoe UI" panose="020B0502040204020203" pitchFamily="34" charset="0"/>
                </a:rPr>
                <a:t>elit</a:t>
              </a:r>
              <a:r>
                <a:rPr lang="en-US" sz="600" i="1" dirty="0">
                  <a:cs typeface="Segoe UI" panose="020B0502040204020203" pitchFamily="34" charset="0"/>
                </a:rPr>
                <a:t>. </a:t>
              </a:r>
            </a:p>
          </p:txBody>
        </p:sp>
        <p:grpSp>
          <p:nvGrpSpPr>
            <p:cNvPr id="61" name="Group 269">
              <a:extLst>
                <a:ext uri="{FF2B5EF4-FFF2-40B4-BE49-F238E27FC236}">
                  <a16:creationId xmlns:a16="http://schemas.microsoft.com/office/drawing/2014/main" id="{76E9053C-B18B-1E5F-2F58-5D3F00FF47A2}"/>
                </a:ext>
              </a:extLst>
            </p:cNvPr>
            <p:cNvGrpSpPr/>
            <p:nvPr/>
          </p:nvGrpSpPr>
          <p:grpSpPr>
            <a:xfrm>
              <a:off x="3739908" y="5694647"/>
              <a:ext cx="615592" cy="190113"/>
              <a:chOff x="3775862" y="3905504"/>
              <a:chExt cx="615592" cy="190113"/>
            </a:xfrm>
            <a:solidFill>
              <a:schemeClr val="accent1"/>
            </a:solidFill>
          </p:grpSpPr>
          <p:sp>
            <p:nvSpPr>
              <p:cNvPr id="66" name="Chevron 65">
                <a:extLst>
                  <a:ext uri="{FF2B5EF4-FFF2-40B4-BE49-F238E27FC236}">
                    <a16:creationId xmlns:a16="http://schemas.microsoft.com/office/drawing/2014/main" id="{D486A5E3-B67D-742E-5955-7E35AE60D507}"/>
                  </a:ext>
                </a:extLst>
              </p:cNvPr>
              <p:cNvSpPr/>
              <p:nvPr/>
            </p:nvSpPr>
            <p:spPr>
              <a:xfrm>
                <a:off x="3775862" y="3905504"/>
                <a:ext cx="615592" cy="190113"/>
              </a:xfrm>
              <a:prstGeom prst="chevron">
                <a:avLst>
                  <a:gd name="adj" fmla="val 278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Box 275">
                <a:extLst>
                  <a:ext uri="{FF2B5EF4-FFF2-40B4-BE49-F238E27FC236}">
                    <a16:creationId xmlns:a16="http://schemas.microsoft.com/office/drawing/2014/main" id="{AB6F26F5-0D87-6BDA-9424-58C1BF6CF356}"/>
                  </a:ext>
                </a:extLst>
              </p:cNvPr>
              <p:cNvSpPr txBox="1"/>
              <p:nvPr/>
            </p:nvSpPr>
            <p:spPr>
              <a:xfrm flipH="1">
                <a:off x="3952212" y="3931311"/>
                <a:ext cx="262892" cy="138499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2012</a:t>
                </a:r>
                <a:endParaRPr lang="en-US" sz="700" i="1" dirty="0">
                  <a:solidFill>
                    <a:schemeClr val="bg1"/>
                  </a:solidFill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2" name="TextBox 270">
              <a:extLst>
                <a:ext uri="{FF2B5EF4-FFF2-40B4-BE49-F238E27FC236}">
                  <a16:creationId xmlns:a16="http://schemas.microsoft.com/office/drawing/2014/main" id="{17054E3C-46EA-BAD7-720C-DB04FC04FF15}"/>
                </a:ext>
              </a:extLst>
            </p:cNvPr>
            <p:cNvSpPr txBox="1"/>
            <p:nvPr/>
          </p:nvSpPr>
          <p:spPr>
            <a:xfrm flipH="1">
              <a:off x="5008224" y="5979358"/>
              <a:ext cx="1025826" cy="4821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900" b="1" dirty="0">
                  <a:cs typeface="Segoe UI" panose="020B0502040204020203" pitchFamily="34" charset="0"/>
                </a:rPr>
                <a:t>Ecole - Formation</a:t>
              </a:r>
            </a:p>
            <a:p>
              <a:pPr>
                <a:spcAft>
                  <a:spcPts val="200"/>
                </a:spcAft>
              </a:pPr>
              <a:r>
                <a:rPr lang="en-US" sz="700" b="1" i="1" dirty="0" err="1">
                  <a:solidFill>
                    <a:schemeClr val="accent2"/>
                  </a:solidFill>
                  <a:cs typeface="Segoe UI" panose="020B0502040204020203" pitchFamily="34" charset="0"/>
                </a:rPr>
                <a:t>Diplôme</a:t>
              </a:r>
              <a:r>
                <a:rPr lang="en-US" sz="700" b="1" i="1" dirty="0">
                  <a:solidFill>
                    <a:srgbClr val="628EBA"/>
                  </a:solidFill>
                  <a:cs typeface="Segoe UI" panose="020B0502040204020203" pitchFamily="34" charset="0"/>
                </a:rPr>
                <a:t> - </a:t>
              </a:r>
              <a:r>
                <a:rPr lang="en-US" sz="700" i="1" dirty="0">
                  <a:cs typeface="Segoe UI" panose="020B0502040204020203" pitchFamily="34" charset="0"/>
                </a:rPr>
                <a:t>Ville</a:t>
              </a:r>
            </a:p>
            <a:p>
              <a:pPr>
                <a:spcAft>
                  <a:spcPts val="200"/>
                </a:spcAft>
              </a:pPr>
              <a:r>
                <a:rPr lang="en-US" sz="600" i="1" dirty="0">
                  <a:cs typeface="Segoe UI" panose="020B0502040204020203" pitchFamily="34" charset="0"/>
                </a:rPr>
                <a:t>Lorem ipsum dolor sit </a:t>
              </a:r>
              <a:r>
                <a:rPr lang="en-US" sz="600" i="1" dirty="0" err="1">
                  <a:cs typeface="Segoe UI" panose="020B0502040204020203" pitchFamily="34" charset="0"/>
                </a:rPr>
                <a:t>amet</a:t>
              </a:r>
              <a:r>
                <a:rPr lang="en-US" sz="600" i="1" dirty="0">
                  <a:cs typeface="Segoe UI" panose="020B0502040204020203" pitchFamily="34" charset="0"/>
                </a:rPr>
                <a:t>, </a:t>
              </a:r>
              <a:r>
                <a:rPr lang="en-US" sz="600" i="1" dirty="0" err="1">
                  <a:cs typeface="Segoe UI" panose="020B0502040204020203" pitchFamily="34" charset="0"/>
                </a:rPr>
                <a:t>consectetur</a:t>
              </a:r>
              <a:r>
                <a:rPr lang="en-US" sz="600" i="1" dirty="0">
                  <a:cs typeface="Segoe UI" panose="020B0502040204020203" pitchFamily="34" charset="0"/>
                </a:rPr>
                <a:t> </a:t>
              </a:r>
              <a:r>
                <a:rPr lang="en-US" sz="600" i="1" dirty="0" err="1">
                  <a:cs typeface="Segoe UI" panose="020B0502040204020203" pitchFamily="34" charset="0"/>
                </a:rPr>
                <a:t>adipiscing</a:t>
              </a:r>
              <a:r>
                <a:rPr lang="en-US" sz="600" i="1" dirty="0">
                  <a:cs typeface="Segoe UI" panose="020B0502040204020203" pitchFamily="34" charset="0"/>
                </a:rPr>
                <a:t> </a:t>
              </a:r>
              <a:r>
                <a:rPr lang="en-US" sz="600" i="1" dirty="0" err="1">
                  <a:cs typeface="Segoe UI" panose="020B0502040204020203" pitchFamily="34" charset="0"/>
                </a:rPr>
                <a:t>elit</a:t>
              </a:r>
              <a:r>
                <a:rPr lang="en-US" sz="600" i="1" dirty="0">
                  <a:cs typeface="Segoe UI" panose="020B0502040204020203" pitchFamily="34" charset="0"/>
                </a:rPr>
                <a:t>. </a:t>
              </a:r>
            </a:p>
          </p:txBody>
        </p:sp>
        <p:grpSp>
          <p:nvGrpSpPr>
            <p:cNvPr id="63" name="Group 271">
              <a:extLst>
                <a:ext uri="{FF2B5EF4-FFF2-40B4-BE49-F238E27FC236}">
                  <a16:creationId xmlns:a16="http://schemas.microsoft.com/office/drawing/2014/main" id="{FAC99821-FB8D-ECD1-6AB8-A12A8A47D4F5}"/>
                </a:ext>
              </a:extLst>
            </p:cNvPr>
            <p:cNvGrpSpPr/>
            <p:nvPr/>
          </p:nvGrpSpPr>
          <p:grpSpPr>
            <a:xfrm>
              <a:off x="5051748" y="5694647"/>
              <a:ext cx="615592" cy="190113"/>
              <a:chOff x="3775862" y="3905504"/>
              <a:chExt cx="615592" cy="190113"/>
            </a:xfrm>
            <a:solidFill>
              <a:schemeClr val="accent1"/>
            </a:solidFill>
          </p:grpSpPr>
          <p:sp>
            <p:nvSpPr>
              <p:cNvPr id="64" name="Chevron 63">
                <a:extLst>
                  <a:ext uri="{FF2B5EF4-FFF2-40B4-BE49-F238E27FC236}">
                    <a16:creationId xmlns:a16="http://schemas.microsoft.com/office/drawing/2014/main" id="{C4E1AC1C-AF56-0BCA-DE28-9807453ABAC5}"/>
                  </a:ext>
                </a:extLst>
              </p:cNvPr>
              <p:cNvSpPr/>
              <p:nvPr/>
            </p:nvSpPr>
            <p:spPr>
              <a:xfrm>
                <a:off x="3775862" y="3905504"/>
                <a:ext cx="615592" cy="190113"/>
              </a:xfrm>
              <a:prstGeom prst="chevron">
                <a:avLst>
                  <a:gd name="adj" fmla="val 278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273">
                <a:extLst>
                  <a:ext uri="{FF2B5EF4-FFF2-40B4-BE49-F238E27FC236}">
                    <a16:creationId xmlns:a16="http://schemas.microsoft.com/office/drawing/2014/main" id="{D4ABE0C4-9886-EC59-18E8-13367C718E38}"/>
                  </a:ext>
                </a:extLst>
              </p:cNvPr>
              <p:cNvSpPr txBox="1"/>
              <p:nvPr/>
            </p:nvSpPr>
            <p:spPr>
              <a:xfrm flipH="1">
                <a:off x="3952212" y="3931311"/>
                <a:ext cx="262892" cy="138499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2016</a:t>
                </a:r>
                <a:endParaRPr lang="en-US" sz="700" i="1" dirty="0">
                  <a:solidFill>
                    <a:schemeClr val="bg1"/>
                  </a:solidFill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81" name="TextBox 290">
            <a:extLst>
              <a:ext uri="{FF2B5EF4-FFF2-40B4-BE49-F238E27FC236}">
                <a16:creationId xmlns:a16="http://schemas.microsoft.com/office/drawing/2014/main" id="{AD7EB67D-6F49-19DC-9F6D-C6ACF1794711}"/>
              </a:ext>
            </a:extLst>
          </p:cNvPr>
          <p:cNvSpPr txBox="1"/>
          <p:nvPr/>
        </p:nvSpPr>
        <p:spPr>
          <a:xfrm>
            <a:off x="5419767" y="7929213"/>
            <a:ext cx="95757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cs typeface="Segoe UI" panose="020B0502040204020203" pitchFamily="34" charset="0"/>
              </a:rPr>
              <a:t>COMPETENCES</a:t>
            </a:r>
          </a:p>
        </p:txBody>
      </p:sp>
      <p:sp>
        <p:nvSpPr>
          <p:cNvPr id="82" name="TextBox 316">
            <a:extLst>
              <a:ext uri="{FF2B5EF4-FFF2-40B4-BE49-F238E27FC236}">
                <a16:creationId xmlns:a16="http://schemas.microsoft.com/office/drawing/2014/main" id="{07C4DEC6-AE34-4774-2DBE-77FD357ADA5D}"/>
              </a:ext>
            </a:extLst>
          </p:cNvPr>
          <p:cNvSpPr txBox="1"/>
          <p:nvPr/>
        </p:nvSpPr>
        <p:spPr>
          <a:xfrm>
            <a:off x="5647971" y="8175422"/>
            <a:ext cx="729366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800" dirty="0">
                <a:cs typeface="Segoe UI" panose="020B0502040204020203" pitchFamily="34" charset="0"/>
              </a:rPr>
              <a:t>Microsoft Office</a:t>
            </a:r>
          </a:p>
        </p:txBody>
      </p:sp>
      <p:sp>
        <p:nvSpPr>
          <p:cNvPr id="83" name="TextBox 305">
            <a:extLst>
              <a:ext uri="{FF2B5EF4-FFF2-40B4-BE49-F238E27FC236}">
                <a16:creationId xmlns:a16="http://schemas.microsoft.com/office/drawing/2014/main" id="{2AA1905B-ACEB-9986-21D0-F3EEA1274D20}"/>
              </a:ext>
            </a:extLst>
          </p:cNvPr>
          <p:cNvSpPr txBox="1"/>
          <p:nvPr/>
        </p:nvSpPr>
        <p:spPr>
          <a:xfrm>
            <a:off x="5840331" y="8383466"/>
            <a:ext cx="537006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800" dirty="0">
                <a:cs typeface="Segoe UI" panose="020B0502040204020203" pitchFamily="34" charset="0"/>
              </a:rPr>
              <a:t>PHP MySQL</a:t>
            </a:r>
          </a:p>
        </p:txBody>
      </p:sp>
      <p:sp>
        <p:nvSpPr>
          <p:cNvPr id="84" name="TextBox 294">
            <a:extLst>
              <a:ext uri="{FF2B5EF4-FFF2-40B4-BE49-F238E27FC236}">
                <a16:creationId xmlns:a16="http://schemas.microsoft.com/office/drawing/2014/main" id="{00B60968-DD99-625E-B26D-E655B89B17EE}"/>
              </a:ext>
            </a:extLst>
          </p:cNvPr>
          <p:cNvSpPr txBox="1"/>
          <p:nvPr/>
        </p:nvSpPr>
        <p:spPr>
          <a:xfrm>
            <a:off x="5612704" y="8591510"/>
            <a:ext cx="764633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US" sz="800" dirty="0">
                <a:cs typeface="Segoe UI" panose="020B0502040204020203" pitchFamily="34" charset="0"/>
              </a:rPr>
              <a:t>Google Analytics</a:t>
            </a:r>
          </a:p>
        </p:txBody>
      </p:sp>
      <p:sp>
        <p:nvSpPr>
          <p:cNvPr id="85" name="Freeform 3037">
            <a:extLst>
              <a:ext uri="{FF2B5EF4-FFF2-40B4-BE49-F238E27FC236}">
                <a16:creationId xmlns:a16="http://schemas.microsoft.com/office/drawing/2014/main" id="{E436F5E5-496F-8160-32B9-FEE5C2CACFA1}"/>
              </a:ext>
            </a:extLst>
          </p:cNvPr>
          <p:cNvSpPr>
            <a:spLocks/>
          </p:cNvSpPr>
          <p:nvPr/>
        </p:nvSpPr>
        <p:spPr bwMode="auto">
          <a:xfrm>
            <a:off x="5423268" y="819559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3037">
            <a:extLst>
              <a:ext uri="{FF2B5EF4-FFF2-40B4-BE49-F238E27FC236}">
                <a16:creationId xmlns:a16="http://schemas.microsoft.com/office/drawing/2014/main" id="{8287EBD7-63FA-92C0-A4F7-D80EF35DD8DB}"/>
              </a:ext>
            </a:extLst>
          </p:cNvPr>
          <p:cNvSpPr>
            <a:spLocks/>
          </p:cNvSpPr>
          <p:nvPr/>
        </p:nvSpPr>
        <p:spPr bwMode="auto">
          <a:xfrm>
            <a:off x="5264316" y="819559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3037">
            <a:extLst>
              <a:ext uri="{FF2B5EF4-FFF2-40B4-BE49-F238E27FC236}">
                <a16:creationId xmlns:a16="http://schemas.microsoft.com/office/drawing/2014/main" id="{1B44C7B7-845F-4439-362D-C5AD78DCEEDD}"/>
              </a:ext>
            </a:extLst>
          </p:cNvPr>
          <p:cNvSpPr>
            <a:spLocks/>
          </p:cNvSpPr>
          <p:nvPr/>
        </p:nvSpPr>
        <p:spPr bwMode="auto">
          <a:xfrm>
            <a:off x="5105364" y="819559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3037">
            <a:extLst>
              <a:ext uri="{FF2B5EF4-FFF2-40B4-BE49-F238E27FC236}">
                <a16:creationId xmlns:a16="http://schemas.microsoft.com/office/drawing/2014/main" id="{E72B5171-17B7-4E85-2E62-475326D4366E}"/>
              </a:ext>
            </a:extLst>
          </p:cNvPr>
          <p:cNvSpPr>
            <a:spLocks/>
          </p:cNvSpPr>
          <p:nvPr/>
        </p:nvSpPr>
        <p:spPr bwMode="auto">
          <a:xfrm>
            <a:off x="4946412" y="819559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3037">
            <a:extLst>
              <a:ext uri="{FF2B5EF4-FFF2-40B4-BE49-F238E27FC236}">
                <a16:creationId xmlns:a16="http://schemas.microsoft.com/office/drawing/2014/main" id="{48473DAA-D1B9-86FB-2D60-DBA2CDF3A4C4}"/>
              </a:ext>
            </a:extLst>
          </p:cNvPr>
          <p:cNvSpPr>
            <a:spLocks/>
          </p:cNvSpPr>
          <p:nvPr/>
        </p:nvSpPr>
        <p:spPr bwMode="auto">
          <a:xfrm>
            <a:off x="4787460" y="819559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3037">
            <a:extLst>
              <a:ext uri="{FF2B5EF4-FFF2-40B4-BE49-F238E27FC236}">
                <a16:creationId xmlns:a16="http://schemas.microsoft.com/office/drawing/2014/main" id="{A20DF848-8B22-E505-B3CB-CC4EDBF6861A}"/>
              </a:ext>
            </a:extLst>
          </p:cNvPr>
          <p:cNvSpPr>
            <a:spLocks/>
          </p:cNvSpPr>
          <p:nvPr/>
        </p:nvSpPr>
        <p:spPr bwMode="auto">
          <a:xfrm>
            <a:off x="4628508" y="819559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3037">
            <a:extLst>
              <a:ext uri="{FF2B5EF4-FFF2-40B4-BE49-F238E27FC236}">
                <a16:creationId xmlns:a16="http://schemas.microsoft.com/office/drawing/2014/main" id="{06EC7E08-CDBC-4F5A-8474-A8578C1CB541}"/>
              </a:ext>
            </a:extLst>
          </p:cNvPr>
          <p:cNvSpPr>
            <a:spLocks/>
          </p:cNvSpPr>
          <p:nvPr/>
        </p:nvSpPr>
        <p:spPr bwMode="auto">
          <a:xfrm>
            <a:off x="4469556" y="819559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3037">
            <a:extLst>
              <a:ext uri="{FF2B5EF4-FFF2-40B4-BE49-F238E27FC236}">
                <a16:creationId xmlns:a16="http://schemas.microsoft.com/office/drawing/2014/main" id="{FDAF0C7C-FA7D-9B3C-B210-C8AB7C76158F}"/>
              </a:ext>
            </a:extLst>
          </p:cNvPr>
          <p:cNvSpPr>
            <a:spLocks/>
          </p:cNvSpPr>
          <p:nvPr/>
        </p:nvSpPr>
        <p:spPr bwMode="auto">
          <a:xfrm>
            <a:off x="4310604" y="819559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037">
            <a:extLst>
              <a:ext uri="{FF2B5EF4-FFF2-40B4-BE49-F238E27FC236}">
                <a16:creationId xmlns:a16="http://schemas.microsoft.com/office/drawing/2014/main" id="{E6B7041F-99AB-19DC-54DF-A59B5E29AFEA}"/>
              </a:ext>
            </a:extLst>
          </p:cNvPr>
          <p:cNvSpPr>
            <a:spLocks/>
          </p:cNvSpPr>
          <p:nvPr/>
        </p:nvSpPr>
        <p:spPr bwMode="auto">
          <a:xfrm>
            <a:off x="4151652" y="819559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3037">
            <a:extLst>
              <a:ext uri="{FF2B5EF4-FFF2-40B4-BE49-F238E27FC236}">
                <a16:creationId xmlns:a16="http://schemas.microsoft.com/office/drawing/2014/main" id="{0C7B9362-C614-82EF-A3C3-A31D1FC2A422}"/>
              </a:ext>
            </a:extLst>
          </p:cNvPr>
          <p:cNvSpPr>
            <a:spLocks/>
          </p:cNvSpPr>
          <p:nvPr/>
        </p:nvSpPr>
        <p:spPr bwMode="auto">
          <a:xfrm>
            <a:off x="3992700" y="8195591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3037">
            <a:extLst>
              <a:ext uri="{FF2B5EF4-FFF2-40B4-BE49-F238E27FC236}">
                <a16:creationId xmlns:a16="http://schemas.microsoft.com/office/drawing/2014/main" id="{EEAFA48D-ED88-74CF-E666-F48F1BFA584E}"/>
              </a:ext>
            </a:extLst>
          </p:cNvPr>
          <p:cNvSpPr>
            <a:spLocks/>
          </p:cNvSpPr>
          <p:nvPr/>
        </p:nvSpPr>
        <p:spPr bwMode="auto">
          <a:xfrm>
            <a:off x="5423268" y="8403635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3037">
            <a:extLst>
              <a:ext uri="{FF2B5EF4-FFF2-40B4-BE49-F238E27FC236}">
                <a16:creationId xmlns:a16="http://schemas.microsoft.com/office/drawing/2014/main" id="{6F015F14-29F9-5BF4-4961-8CAF0AC3AA51}"/>
              </a:ext>
            </a:extLst>
          </p:cNvPr>
          <p:cNvSpPr>
            <a:spLocks/>
          </p:cNvSpPr>
          <p:nvPr/>
        </p:nvSpPr>
        <p:spPr bwMode="auto">
          <a:xfrm>
            <a:off x="5264316" y="8403635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3037">
            <a:extLst>
              <a:ext uri="{FF2B5EF4-FFF2-40B4-BE49-F238E27FC236}">
                <a16:creationId xmlns:a16="http://schemas.microsoft.com/office/drawing/2014/main" id="{69EA3B49-4269-DF23-A892-62146BDF4557}"/>
              </a:ext>
            </a:extLst>
          </p:cNvPr>
          <p:cNvSpPr>
            <a:spLocks/>
          </p:cNvSpPr>
          <p:nvPr/>
        </p:nvSpPr>
        <p:spPr bwMode="auto">
          <a:xfrm>
            <a:off x="5105364" y="8403635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3037">
            <a:extLst>
              <a:ext uri="{FF2B5EF4-FFF2-40B4-BE49-F238E27FC236}">
                <a16:creationId xmlns:a16="http://schemas.microsoft.com/office/drawing/2014/main" id="{EC8949F3-DF80-4D1E-0883-D738F6B92E59}"/>
              </a:ext>
            </a:extLst>
          </p:cNvPr>
          <p:cNvSpPr>
            <a:spLocks/>
          </p:cNvSpPr>
          <p:nvPr/>
        </p:nvSpPr>
        <p:spPr bwMode="auto">
          <a:xfrm>
            <a:off x="4946412" y="8403635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3037">
            <a:extLst>
              <a:ext uri="{FF2B5EF4-FFF2-40B4-BE49-F238E27FC236}">
                <a16:creationId xmlns:a16="http://schemas.microsoft.com/office/drawing/2014/main" id="{42A0B287-4BCE-83B7-86CE-FD9C16F49FD8}"/>
              </a:ext>
            </a:extLst>
          </p:cNvPr>
          <p:cNvSpPr>
            <a:spLocks/>
          </p:cNvSpPr>
          <p:nvPr/>
        </p:nvSpPr>
        <p:spPr bwMode="auto">
          <a:xfrm>
            <a:off x="4787460" y="8403635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3037">
            <a:extLst>
              <a:ext uri="{FF2B5EF4-FFF2-40B4-BE49-F238E27FC236}">
                <a16:creationId xmlns:a16="http://schemas.microsoft.com/office/drawing/2014/main" id="{80773046-A83D-189F-69A9-B2607313FC02}"/>
              </a:ext>
            </a:extLst>
          </p:cNvPr>
          <p:cNvSpPr>
            <a:spLocks/>
          </p:cNvSpPr>
          <p:nvPr/>
        </p:nvSpPr>
        <p:spPr bwMode="auto">
          <a:xfrm>
            <a:off x="4628508" y="8403635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3037">
            <a:extLst>
              <a:ext uri="{FF2B5EF4-FFF2-40B4-BE49-F238E27FC236}">
                <a16:creationId xmlns:a16="http://schemas.microsoft.com/office/drawing/2014/main" id="{4341B679-BB83-6272-B1D9-4E2C6C461B15}"/>
              </a:ext>
            </a:extLst>
          </p:cNvPr>
          <p:cNvSpPr>
            <a:spLocks/>
          </p:cNvSpPr>
          <p:nvPr/>
        </p:nvSpPr>
        <p:spPr bwMode="auto">
          <a:xfrm>
            <a:off x="4469556" y="8403635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3037">
            <a:extLst>
              <a:ext uri="{FF2B5EF4-FFF2-40B4-BE49-F238E27FC236}">
                <a16:creationId xmlns:a16="http://schemas.microsoft.com/office/drawing/2014/main" id="{215BD8E8-79A0-2FC2-2C54-C2623C681C8D}"/>
              </a:ext>
            </a:extLst>
          </p:cNvPr>
          <p:cNvSpPr>
            <a:spLocks/>
          </p:cNvSpPr>
          <p:nvPr/>
        </p:nvSpPr>
        <p:spPr bwMode="auto">
          <a:xfrm>
            <a:off x="4310604" y="8403635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3037">
            <a:extLst>
              <a:ext uri="{FF2B5EF4-FFF2-40B4-BE49-F238E27FC236}">
                <a16:creationId xmlns:a16="http://schemas.microsoft.com/office/drawing/2014/main" id="{E228C03D-F96B-90C1-6467-2BF4D2F7F5D6}"/>
              </a:ext>
            </a:extLst>
          </p:cNvPr>
          <p:cNvSpPr>
            <a:spLocks/>
          </p:cNvSpPr>
          <p:nvPr/>
        </p:nvSpPr>
        <p:spPr bwMode="auto">
          <a:xfrm>
            <a:off x="4151652" y="8403635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3037">
            <a:extLst>
              <a:ext uri="{FF2B5EF4-FFF2-40B4-BE49-F238E27FC236}">
                <a16:creationId xmlns:a16="http://schemas.microsoft.com/office/drawing/2014/main" id="{9828EB95-8B6D-3892-173F-D4F77EEFFB94}"/>
              </a:ext>
            </a:extLst>
          </p:cNvPr>
          <p:cNvSpPr>
            <a:spLocks/>
          </p:cNvSpPr>
          <p:nvPr/>
        </p:nvSpPr>
        <p:spPr bwMode="auto">
          <a:xfrm>
            <a:off x="3992700" y="8403635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3037">
            <a:extLst>
              <a:ext uri="{FF2B5EF4-FFF2-40B4-BE49-F238E27FC236}">
                <a16:creationId xmlns:a16="http://schemas.microsoft.com/office/drawing/2014/main" id="{B6C92130-0E43-B57E-DD2E-BAE3EE3880A3}"/>
              </a:ext>
            </a:extLst>
          </p:cNvPr>
          <p:cNvSpPr>
            <a:spLocks/>
          </p:cNvSpPr>
          <p:nvPr/>
        </p:nvSpPr>
        <p:spPr bwMode="auto">
          <a:xfrm>
            <a:off x="5423268" y="861167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3037">
            <a:extLst>
              <a:ext uri="{FF2B5EF4-FFF2-40B4-BE49-F238E27FC236}">
                <a16:creationId xmlns:a16="http://schemas.microsoft.com/office/drawing/2014/main" id="{80C99E26-F46D-05E3-A76C-2064B9DEC213}"/>
              </a:ext>
            </a:extLst>
          </p:cNvPr>
          <p:cNvSpPr>
            <a:spLocks/>
          </p:cNvSpPr>
          <p:nvPr/>
        </p:nvSpPr>
        <p:spPr bwMode="auto">
          <a:xfrm>
            <a:off x="5264316" y="861167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3037">
            <a:extLst>
              <a:ext uri="{FF2B5EF4-FFF2-40B4-BE49-F238E27FC236}">
                <a16:creationId xmlns:a16="http://schemas.microsoft.com/office/drawing/2014/main" id="{81FA2E1B-9166-45C5-DC07-72E08C04A8D4}"/>
              </a:ext>
            </a:extLst>
          </p:cNvPr>
          <p:cNvSpPr>
            <a:spLocks/>
          </p:cNvSpPr>
          <p:nvPr/>
        </p:nvSpPr>
        <p:spPr bwMode="auto">
          <a:xfrm>
            <a:off x="5105364" y="861167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3037">
            <a:extLst>
              <a:ext uri="{FF2B5EF4-FFF2-40B4-BE49-F238E27FC236}">
                <a16:creationId xmlns:a16="http://schemas.microsoft.com/office/drawing/2014/main" id="{46B5E694-546B-5502-E98D-85CEAEDD07A4}"/>
              </a:ext>
            </a:extLst>
          </p:cNvPr>
          <p:cNvSpPr>
            <a:spLocks/>
          </p:cNvSpPr>
          <p:nvPr/>
        </p:nvSpPr>
        <p:spPr bwMode="auto">
          <a:xfrm>
            <a:off x="4946412" y="861167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3037">
            <a:extLst>
              <a:ext uri="{FF2B5EF4-FFF2-40B4-BE49-F238E27FC236}">
                <a16:creationId xmlns:a16="http://schemas.microsoft.com/office/drawing/2014/main" id="{470FD74E-DB32-1539-8332-D4C8F084DB24}"/>
              </a:ext>
            </a:extLst>
          </p:cNvPr>
          <p:cNvSpPr>
            <a:spLocks/>
          </p:cNvSpPr>
          <p:nvPr/>
        </p:nvSpPr>
        <p:spPr bwMode="auto">
          <a:xfrm>
            <a:off x="4787460" y="861167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3037">
            <a:extLst>
              <a:ext uri="{FF2B5EF4-FFF2-40B4-BE49-F238E27FC236}">
                <a16:creationId xmlns:a16="http://schemas.microsoft.com/office/drawing/2014/main" id="{01EBAED1-61E3-548B-CFE0-21BD9DBA2F16}"/>
              </a:ext>
            </a:extLst>
          </p:cNvPr>
          <p:cNvSpPr>
            <a:spLocks/>
          </p:cNvSpPr>
          <p:nvPr/>
        </p:nvSpPr>
        <p:spPr bwMode="auto">
          <a:xfrm>
            <a:off x="4628508" y="861167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3037">
            <a:extLst>
              <a:ext uri="{FF2B5EF4-FFF2-40B4-BE49-F238E27FC236}">
                <a16:creationId xmlns:a16="http://schemas.microsoft.com/office/drawing/2014/main" id="{0759A515-0ED3-4F1E-F09A-60DD593AF8B5}"/>
              </a:ext>
            </a:extLst>
          </p:cNvPr>
          <p:cNvSpPr>
            <a:spLocks/>
          </p:cNvSpPr>
          <p:nvPr/>
        </p:nvSpPr>
        <p:spPr bwMode="auto">
          <a:xfrm>
            <a:off x="4469556" y="861167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3037">
            <a:extLst>
              <a:ext uri="{FF2B5EF4-FFF2-40B4-BE49-F238E27FC236}">
                <a16:creationId xmlns:a16="http://schemas.microsoft.com/office/drawing/2014/main" id="{103377C9-0821-063A-AC32-186BAD2AB380}"/>
              </a:ext>
            </a:extLst>
          </p:cNvPr>
          <p:cNvSpPr>
            <a:spLocks/>
          </p:cNvSpPr>
          <p:nvPr/>
        </p:nvSpPr>
        <p:spPr bwMode="auto">
          <a:xfrm>
            <a:off x="4310604" y="8611679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3037">
            <a:extLst>
              <a:ext uri="{FF2B5EF4-FFF2-40B4-BE49-F238E27FC236}">
                <a16:creationId xmlns:a16="http://schemas.microsoft.com/office/drawing/2014/main" id="{549B2BBF-F8CD-B4F7-D517-72603902FDB7}"/>
              </a:ext>
            </a:extLst>
          </p:cNvPr>
          <p:cNvSpPr>
            <a:spLocks/>
          </p:cNvSpPr>
          <p:nvPr/>
        </p:nvSpPr>
        <p:spPr bwMode="auto">
          <a:xfrm>
            <a:off x="4151652" y="8611679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3037">
            <a:extLst>
              <a:ext uri="{FF2B5EF4-FFF2-40B4-BE49-F238E27FC236}">
                <a16:creationId xmlns:a16="http://schemas.microsoft.com/office/drawing/2014/main" id="{A11BFAC6-2E58-1600-86C5-D4619C4A0C63}"/>
              </a:ext>
            </a:extLst>
          </p:cNvPr>
          <p:cNvSpPr>
            <a:spLocks/>
          </p:cNvSpPr>
          <p:nvPr/>
        </p:nvSpPr>
        <p:spPr bwMode="auto">
          <a:xfrm>
            <a:off x="3992700" y="8611679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extBox 328">
            <a:extLst>
              <a:ext uri="{FF2B5EF4-FFF2-40B4-BE49-F238E27FC236}">
                <a16:creationId xmlns:a16="http://schemas.microsoft.com/office/drawing/2014/main" id="{34CE7505-FBBE-EAD2-2E50-C95CB623031D}"/>
              </a:ext>
            </a:extLst>
          </p:cNvPr>
          <p:cNvSpPr txBox="1"/>
          <p:nvPr/>
        </p:nvSpPr>
        <p:spPr>
          <a:xfrm flipH="1">
            <a:off x="3994634" y="6690151"/>
            <a:ext cx="9731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cs typeface="Segoe UI" panose="020B0502040204020203" pitchFamily="34" charset="0"/>
              </a:rPr>
              <a:t>PERSONNALITE</a:t>
            </a:r>
          </a:p>
        </p:txBody>
      </p:sp>
      <p:sp>
        <p:nvSpPr>
          <p:cNvPr id="116" name="TextBox 329">
            <a:extLst>
              <a:ext uri="{FF2B5EF4-FFF2-40B4-BE49-F238E27FC236}">
                <a16:creationId xmlns:a16="http://schemas.microsoft.com/office/drawing/2014/main" id="{3636A920-F918-94B0-E61E-8A283EF2F31D}"/>
              </a:ext>
            </a:extLst>
          </p:cNvPr>
          <p:cNvSpPr txBox="1"/>
          <p:nvPr/>
        </p:nvSpPr>
        <p:spPr>
          <a:xfrm flipH="1">
            <a:off x="3994634" y="6936360"/>
            <a:ext cx="280526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800" dirty="0" err="1">
                <a:cs typeface="Segoe UI" panose="020B0502040204020203" pitchFamily="34" charset="0"/>
              </a:rPr>
              <a:t>Créatif</a:t>
            </a:r>
            <a:endParaRPr lang="en-US" sz="800" dirty="0">
              <a:cs typeface="Segoe UI" panose="020B0502040204020203" pitchFamily="34" charset="0"/>
            </a:endParaRPr>
          </a:p>
        </p:txBody>
      </p:sp>
      <p:sp>
        <p:nvSpPr>
          <p:cNvPr id="117" name="TextBox 330">
            <a:extLst>
              <a:ext uri="{FF2B5EF4-FFF2-40B4-BE49-F238E27FC236}">
                <a16:creationId xmlns:a16="http://schemas.microsoft.com/office/drawing/2014/main" id="{502C0F1E-35A5-D362-720A-C5C9309B6C5E}"/>
              </a:ext>
            </a:extLst>
          </p:cNvPr>
          <p:cNvSpPr txBox="1"/>
          <p:nvPr/>
        </p:nvSpPr>
        <p:spPr>
          <a:xfrm flipH="1">
            <a:off x="3994634" y="7144404"/>
            <a:ext cx="307777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800" dirty="0" err="1">
                <a:cs typeface="Segoe UI" panose="020B0502040204020203" pitchFamily="34" charset="0"/>
              </a:rPr>
              <a:t>Sérieux</a:t>
            </a:r>
            <a:endParaRPr lang="en-US" sz="800" dirty="0">
              <a:cs typeface="Segoe UI" panose="020B0502040204020203" pitchFamily="34" charset="0"/>
            </a:endParaRPr>
          </a:p>
        </p:txBody>
      </p:sp>
      <p:sp>
        <p:nvSpPr>
          <p:cNvPr id="118" name="TextBox 331">
            <a:extLst>
              <a:ext uri="{FF2B5EF4-FFF2-40B4-BE49-F238E27FC236}">
                <a16:creationId xmlns:a16="http://schemas.microsoft.com/office/drawing/2014/main" id="{84D548BC-CB2A-356E-19BE-18B69118D482}"/>
              </a:ext>
            </a:extLst>
          </p:cNvPr>
          <p:cNvSpPr txBox="1"/>
          <p:nvPr/>
        </p:nvSpPr>
        <p:spPr>
          <a:xfrm flipH="1">
            <a:off x="3994634" y="7352448"/>
            <a:ext cx="373500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800" dirty="0">
                <a:cs typeface="Segoe UI" panose="020B0502040204020203" pitchFamily="34" charset="0"/>
              </a:rPr>
              <a:t>Innovant</a:t>
            </a:r>
          </a:p>
        </p:txBody>
      </p:sp>
      <p:sp>
        <p:nvSpPr>
          <p:cNvPr id="119" name="TextBox 332">
            <a:extLst>
              <a:ext uri="{FF2B5EF4-FFF2-40B4-BE49-F238E27FC236}">
                <a16:creationId xmlns:a16="http://schemas.microsoft.com/office/drawing/2014/main" id="{BE5A6B91-358B-697F-DE32-F3F2CAFB6D94}"/>
              </a:ext>
            </a:extLst>
          </p:cNvPr>
          <p:cNvSpPr txBox="1"/>
          <p:nvPr/>
        </p:nvSpPr>
        <p:spPr>
          <a:xfrm flipH="1">
            <a:off x="3994634" y="7560492"/>
            <a:ext cx="370294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en-US" sz="800" dirty="0" err="1">
                <a:cs typeface="Segoe UI" panose="020B0502040204020203" pitchFamily="34" charset="0"/>
              </a:rPr>
              <a:t>Organisé</a:t>
            </a:r>
            <a:endParaRPr lang="en-US" sz="800" dirty="0">
              <a:cs typeface="Segoe UI" panose="020B0502040204020203" pitchFamily="34" charset="0"/>
            </a:endParaRPr>
          </a:p>
        </p:txBody>
      </p:sp>
      <p:sp>
        <p:nvSpPr>
          <p:cNvPr id="120" name="Freeform 3037">
            <a:extLst>
              <a:ext uri="{FF2B5EF4-FFF2-40B4-BE49-F238E27FC236}">
                <a16:creationId xmlns:a16="http://schemas.microsoft.com/office/drawing/2014/main" id="{CDE6C271-0413-51A8-A5AE-FBF75A811A37}"/>
              </a:ext>
            </a:extLst>
          </p:cNvPr>
          <p:cNvSpPr>
            <a:spLocks/>
          </p:cNvSpPr>
          <p:nvPr/>
        </p:nvSpPr>
        <p:spPr bwMode="auto">
          <a:xfrm flipH="1">
            <a:off x="4869771" y="695652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3037">
            <a:extLst>
              <a:ext uri="{FF2B5EF4-FFF2-40B4-BE49-F238E27FC236}">
                <a16:creationId xmlns:a16="http://schemas.microsoft.com/office/drawing/2014/main" id="{E15E78ED-E30D-16BB-EC1F-C7481942CD4B}"/>
              </a:ext>
            </a:extLst>
          </p:cNvPr>
          <p:cNvSpPr>
            <a:spLocks/>
          </p:cNvSpPr>
          <p:nvPr/>
        </p:nvSpPr>
        <p:spPr bwMode="auto">
          <a:xfrm flipH="1">
            <a:off x="5028723" y="695652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3037">
            <a:extLst>
              <a:ext uri="{FF2B5EF4-FFF2-40B4-BE49-F238E27FC236}">
                <a16:creationId xmlns:a16="http://schemas.microsoft.com/office/drawing/2014/main" id="{854AAEBD-9B96-9286-386D-9F96DFE128BB}"/>
              </a:ext>
            </a:extLst>
          </p:cNvPr>
          <p:cNvSpPr>
            <a:spLocks/>
          </p:cNvSpPr>
          <p:nvPr/>
        </p:nvSpPr>
        <p:spPr bwMode="auto">
          <a:xfrm flipH="1">
            <a:off x="5187675" y="695652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3037">
            <a:extLst>
              <a:ext uri="{FF2B5EF4-FFF2-40B4-BE49-F238E27FC236}">
                <a16:creationId xmlns:a16="http://schemas.microsoft.com/office/drawing/2014/main" id="{A7FF13A9-E6AF-9683-9A25-3D26D589CD36}"/>
              </a:ext>
            </a:extLst>
          </p:cNvPr>
          <p:cNvSpPr>
            <a:spLocks/>
          </p:cNvSpPr>
          <p:nvPr/>
        </p:nvSpPr>
        <p:spPr bwMode="auto">
          <a:xfrm flipH="1">
            <a:off x="5346627" y="695652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3037">
            <a:extLst>
              <a:ext uri="{FF2B5EF4-FFF2-40B4-BE49-F238E27FC236}">
                <a16:creationId xmlns:a16="http://schemas.microsoft.com/office/drawing/2014/main" id="{C369FAF7-2B01-7450-AB47-B2CF1FADDF7F}"/>
              </a:ext>
            </a:extLst>
          </p:cNvPr>
          <p:cNvSpPr>
            <a:spLocks/>
          </p:cNvSpPr>
          <p:nvPr/>
        </p:nvSpPr>
        <p:spPr bwMode="auto">
          <a:xfrm flipH="1">
            <a:off x="5505579" y="695652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3037">
            <a:extLst>
              <a:ext uri="{FF2B5EF4-FFF2-40B4-BE49-F238E27FC236}">
                <a16:creationId xmlns:a16="http://schemas.microsoft.com/office/drawing/2014/main" id="{D338F98E-3DB1-2CE6-A9B1-B61ACC32C375}"/>
              </a:ext>
            </a:extLst>
          </p:cNvPr>
          <p:cNvSpPr>
            <a:spLocks/>
          </p:cNvSpPr>
          <p:nvPr/>
        </p:nvSpPr>
        <p:spPr bwMode="auto">
          <a:xfrm flipH="1">
            <a:off x="5664531" y="695652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3037">
            <a:extLst>
              <a:ext uri="{FF2B5EF4-FFF2-40B4-BE49-F238E27FC236}">
                <a16:creationId xmlns:a16="http://schemas.microsoft.com/office/drawing/2014/main" id="{12114C21-D5F2-3D7A-51BE-AB5188480266}"/>
              </a:ext>
            </a:extLst>
          </p:cNvPr>
          <p:cNvSpPr>
            <a:spLocks/>
          </p:cNvSpPr>
          <p:nvPr/>
        </p:nvSpPr>
        <p:spPr bwMode="auto">
          <a:xfrm flipH="1">
            <a:off x="5823483" y="695652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3037">
            <a:extLst>
              <a:ext uri="{FF2B5EF4-FFF2-40B4-BE49-F238E27FC236}">
                <a16:creationId xmlns:a16="http://schemas.microsoft.com/office/drawing/2014/main" id="{50904525-6377-1830-99CA-8AFA80ABACC8}"/>
              </a:ext>
            </a:extLst>
          </p:cNvPr>
          <p:cNvSpPr>
            <a:spLocks/>
          </p:cNvSpPr>
          <p:nvPr/>
        </p:nvSpPr>
        <p:spPr bwMode="auto">
          <a:xfrm flipH="1">
            <a:off x="5982435" y="695652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3037">
            <a:extLst>
              <a:ext uri="{FF2B5EF4-FFF2-40B4-BE49-F238E27FC236}">
                <a16:creationId xmlns:a16="http://schemas.microsoft.com/office/drawing/2014/main" id="{642935A0-E1EF-B1D4-7DB1-4B0EE1B911AB}"/>
              </a:ext>
            </a:extLst>
          </p:cNvPr>
          <p:cNvSpPr>
            <a:spLocks/>
          </p:cNvSpPr>
          <p:nvPr/>
        </p:nvSpPr>
        <p:spPr bwMode="auto">
          <a:xfrm flipH="1">
            <a:off x="6141387" y="6956529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3037">
            <a:extLst>
              <a:ext uri="{FF2B5EF4-FFF2-40B4-BE49-F238E27FC236}">
                <a16:creationId xmlns:a16="http://schemas.microsoft.com/office/drawing/2014/main" id="{4A5E1C6D-1A3A-E061-47D7-533D17E3ADB1}"/>
              </a:ext>
            </a:extLst>
          </p:cNvPr>
          <p:cNvSpPr>
            <a:spLocks/>
          </p:cNvSpPr>
          <p:nvPr/>
        </p:nvSpPr>
        <p:spPr bwMode="auto">
          <a:xfrm flipH="1">
            <a:off x="6300339" y="6956529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3037">
            <a:extLst>
              <a:ext uri="{FF2B5EF4-FFF2-40B4-BE49-F238E27FC236}">
                <a16:creationId xmlns:a16="http://schemas.microsoft.com/office/drawing/2014/main" id="{B61AB9EF-BBE4-7C95-AF49-534B5BCB8896}"/>
              </a:ext>
            </a:extLst>
          </p:cNvPr>
          <p:cNvSpPr>
            <a:spLocks/>
          </p:cNvSpPr>
          <p:nvPr/>
        </p:nvSpPr>
        <p:spPr bwMode="auto">
          <a:xfrm flipH="1">
            <a:off x="4869771" y="7164573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3037">
            <a:extLst>
              <a:ext uri="{FF2B5EF4-FFF2-40B4-BE49-F238E27FC236}">
                <a16:creationId xmlns:a16="http://schemas.microsoft.com/office/drawing/2014/main" id="{4F940F76-BCEA-FC21-B880-12D30A05190E}"/>
              </a:ext>
            </a:extLst>
          </p:cNvPr>
          <p:cNvSpPr>
            <a:spLocks/>
          </p:cNvSpPr>
          <p:nvPr/>
        </p:nvSpPr>
        <p:spPr bwMode="auto">
          <a:xfrm flipH="1">
            <a:off x="5028723" y="7164573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3037">
            <a:extLst>
              <a:ext uri="{FF2B5EF4-FFF2-40B4-BE49-F238E27FC236}">
                <a16:creationId xmlns:a16="http://schemas.microsoft.com/office/drawing/2014/main" id="{B9995C99-212C-5A5C-E88C-5199BFE2B6EA}"/>
              </a:ext>
            </a:extLst>
          </p:cNvPr>
          <p:cNvSpPr>
            <a:spLocks/>
          </p:cNvSpPr>
          <p:nvPr/>
        </p:nvSpPr>
        <p:spPr bwMode="auto">
          <a:xfrm flipH="1">
            <a:off x="5187675" y="7164573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3037">
            <a:extLst>
              <a:ext uri="{FF2B5EF4-FFF2-40B4-BE49-F238E27FC236}">
                <a16:creationId xmlns:a16="http://schemas.microsoft.com/office/drawing/2014/main" id="{D9B3760A-665A-0772-D5EF-D03745E060C7}"/>
              </a:ext>
            </a:extLst>
          </p:cNvPr>
          <p:cNvSpPr>
            <a:spLocks/>
          </p:cNvSpPr>
          <p:nvPr/>
        </p:nvSpPr>
        <p:spPr bwMode="auto">
          <a:xfrm flipH="1">
            <a:off x="5346627" y="7164573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3037">
            <a:extLst>
              <a:ext uri="{FF2B5EF4-FFF2-40B4-BE49-F238E27FC236}">
                <a16:creationId xmlns:a16="http://schemas.microsoft.com/office/drawing/2014/main" id="{029D7FFE-191E-CEED-F408-657D6711B71A}"/>
              </a:ext>
            </a:extLst>
          </p:cNvPr>
          <p:cNvSpPr>
            <a:spLocks/>
          </p:cNvSpPr>
          <p:nvPr/>
        </p:nvSpPr>
        <p:spPr bwMode="auto">
          <a:xfrm flipH="1">
            <a:off x="5505579" y="7164573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3037">
            <a:extLst>
              <a:ext uri="{FF2B5EF4-FFF2-40B4-BE49-F238E27FC236}">
                <a16:creationId xmlns:a16="http://schemas.microsoft.com/office/drawing/2014/main" id="{CA208F31-5640-3925-3443-44B1A7594571}"/>
              </a:ext>
            </a:extLst>
          </p:cNvPr>
          <p:cNvSpPr>
            <a:spLocks/>
          </p:cNvSpPr>
          <p:nvPr/>
        </p:nvSpPr>
        <p:spPr bwMode="auto">
          <a:xfrm flipH="1">
            <a:off x="5664531" y="7164573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3037">
            <a:extLst>
              <a:ext uri="{FF2B5EF4-FFF2-40B4-BE49-F238E27FC236}">
                <a16:creationId xmlns:a16="http://schemas.microsoft.com/office/drawing/2014/main" id="{1C971FC3-C113-9862-99C8-093B157B3534}"/>
              </a:ext>
            </a:extLst>
          </p:cNvPr>
          <p:cNvSpPr>
            <a:spLocks/>
          </p:cNvSpPr>
          <p:nvPr/>
        </p:nvSpPr>
        <p:spPr bwMode="auto">
          <a:xfrm flipH="1">
            <a:off x="5823483" y="7164573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3037">
            <a:extLst>
              <a:ext uri="{FF2B5EF4-FFF2-40B4-BE49-F238E27FC236}">
                <a16:creationId xmlns:a16="http://schemas.microsoft.com/office/drawing/2014/main" id="{4865A0A8-13C1-DE34-F772-EFF5F7F374F3}"/>
              </a:ext>
            </a:extLst>
          </p:cNvPr>
          <p:cNvSpPr>
            <a:spLocks/>
          </p:cNvSpPr>
          <p:nvPr/>
        </p:nvSpPr>
        <p:spPr bwMode="auto">
          <a:xfrm flipH="1">
            <a:off x="5982435" y="7164573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3037">
            <a:extLst>
              <a:ext uri="{FF2B5EF4-FFF2-40B4-BE49-F238E27FC236}">
                <a16:creationId xmlns:a16="http://schemas.microsoft.com/office/drawing/2014/main" id="{7AA69B8E-10EF-C7A5-BF2A-EFB438598CAF}"/>
              </a:ext>
            </a:extLst>
          </p:cNvPr>
          <p:cNvSpPr>
            <a:spLocks/>
          </p:cNvSpPr>
          <p:nvPr/>
        </p:nvSpPr>
        <p:spPr bwMode="auto">
          <a:xfrm flipH="1">
            <a:off x="6141387" y="7164573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3037">
            <a:extLst>
              <a:ext uri="{FF2B5EF4-FFF2-40B4-BE49-F238E27FC236}">
                <a16:creationId xmlns:a16="http://schemas.microsoft.com/office/drawing/2014/main" id="{675A5D4C-3BB4-EC59-9866-914750B507BA}"/>
              </a:ext>
            </a:extLst>
          </p:cNvPr>
          <p:cNvSpPr>
            <a:spLocks/>
          </p:cNvSpPr>
          <p:nvPr/>
        </p:nvSpPr>
        <p:spPr bwMode="auto">
          <a:xfrm flipH="1">
            <a:off x="6300339" y="7164573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3037">
            <a:extLst>
              <a:ext uri="{FF2B5EF4-FFF2-40B4-BE49-F238E27FC236}">
                <a16:creationId xmlns:a16="http://schemas.microsoft.com/office/drawing/2014/main" id="{99B61BEA-49A5-2054-DBDF-18035C55D5A8}"/>
              </a:ext>
            </a:extLst>
          </p:cNvPr>
          <p:cNvSpPr>
            <a:spLocks/>
          </p:cNvSpPr>
          <p:nvPr/>
        </p:nvSpPr>
        <p:spPr bwMode="auto">
          <a:xfrm flipH="1">
            <a:off x="4869771" y="7372617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3037">
            <a:extLst>
              <a:ext uri="{FF2B5EF4-FFF2-40B4-BE49-F238E27FC236}">
                <a16:creationId xmlns:a16="http://schemas.microsoft.com/office/drawing/2014/main" id="{F05A0C03-3686-9F2A-CB4B-32652F8D4BEE}"/>
              </a:ext>
            </a:extLst>
          </p:cNvPr>
          <p:cNvSpPr>
            <a:spLocks/>
          </p:cNvSpPr>
          <p:nvPr/>
        </p:nvSpPr>
        <p:spPr bwMode="auto">
          <a:xfrm flipH="1">
            <a:off x="5028723" y="7372617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3037">
            <a:extLst>
              <a:ext uri="{FF2B5EF4-FFF2-40B4-BE49-F238E27FC236}">
                <a16:creationId xmlns:a16="http://schemas.microsoft.com/office/drawing/2014/main" id="{D078576D-7FCC-F6CE-2F9B-1144DE94713E}"/>
              </a:ext>
            </a:extLst>
          </p:cNvPr>
          <p:cNvSpPr>
            <a:spLocks/>
          </p:cNvSpPr>
          <p:nvPr/>
        </p:nvSpPr>
        <p:spPr bwMode="auto">
          <a:xfrm flipH="1">
            <a:off x="5187675" y="7372617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3037">
            <a:extLst>
              <a:ext uri="{FF2B5EF4-FFF2-40B4-BE49-F238E27FC236}">
                <a16:creationId xmlns:a16="http://schemas.microsoft.com/office/drawing/2014/main" id="{AE0D9951-A7BC-D066-12B1-4A2B3F06E495}"/>
              </a:ext>
            </a:extLst>
          </p:cNvPr>
          <p:cNvSpPr>
            <a:spLocks/>
          </p:cNvSpPr>
          <p:nvPr/>
        </p:nvSpPr>
        <p:spPr bwMode="auto">
          <a:xfrm flipH="1">
            <a:off x="5346627" y="7372617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3037">
            <a:extLst>
              <a:ext uri="{FF2B5EF4-FFF2-40B4-BE49-F238E27FC236}">
                <a16:creationId xmlns:a16="http://schemas.microsoft.com/office/drawing/2014/main" id="{F103DE8B-DD74-4ABD-FB2B-D043E81FB76A}"/>
              </a:ext>
            </a:extLst>
          </p:cNvPr>
          <p:cNvSpPr>
            <a:spLocks/>
          </p:cNvSpPr>
          <p:nvPr/>
        </p:nvSpPr>
        <p:spPr bwMode="auto">
          <a:xfrm flipH="1">
            <a:off x="5505579" y="7372617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3037">
            <a:extLst>
              <a:ext uri="{FF2B5EF4-FFF2-40B4-BE49-F238E27FC236}">
                <a16:creationId xmlns:a16="http://schemas.microsoft.com/office/drawing/2014/main" id="{F9B6DF4B-61B6-F6E3-3AFD-894C37817C2A}"/>
              </a:ext>
            </a:extLst>
          </p:cNvPr>
          <p:cNvSpPr>
            <a:spLocks/>
          </p:cNvSpPr>
          <p:nvPr/>
        </p:nvSpPr>
        <p:spPr bwMode="auto">
          <a:xfrm flipH="1">
            <a:off x="5664531" y="7372617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3037">
            <a:extLst>
              <a:ext uri="{FF2B5EF4-FFF2-40B4-BE49-F238E27FC236}">
                <a16:creationId xmlns:a16="http://schemas.microsoft.com/office/drawing/2014/main" id="{41FC86F2-CCB7-301E-386C-820AFFEB8960}"/>
              </a:ext>
            </a:extLst>
          </p:cNvPr>
          <p:cNvSpPr>
            <a:spLocks/>
          </p:cNvSpPr>
          <p:nvPr/>
        </p:nvSpPr>
        <p:spPr bwMode="auto">
          <a:xfrm flipH="1">
            <a:off x="5823483" y="7372617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3037">
            <a:extLst>
              <a:ext uri="{FF2B5EF4-FFF2-40B4-BE49-F238E27FC236}">
                <a16:creationId xmlns:a16="http://schemas.microsoft.com/office/drawing/2014/main" id="{7E086BDD-E4E3-5C2D-4994-29AE20BCC46D}"/>
              </a:ext>
            </a:extLst>
          </p:cNvPr>
          <p:cNvSpPr>
            <a:spLocks/>
          </p:cNvSpPr>
          <p:nvPr/>
        </p:nvSpPr>
        <p:spPr bwMode="auto">
          <a:xfrm flipH="1">
            <a:off x="5982435" y="7372617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3037">
            <a:extLst>
              <a:ext uri="{FF2B5EF4-FFF2-40B4-BE49-F238E27FC236}">
                <a16:creationId xmlns:a16="http://schemas.microsoft.com/office/drawing/2014/main" id="{357743AC-8961-DAFA-835D-CB0B16D1F3ED}"/>
              </a:ext>
            </a:extLst>
          </p:cNvPr>
          <p:cNvSpPr>
            <a:spLocks/>
          </p:cNvSpPr>
          <p:nvPr/>
        </p:nvSpPr>
        <p:spPr bwMode="auto">
          <a:xfrm flipH="1">
            <a:off x="6141387" y="7372617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3037">
            <a:extLst>
              <a:ext uri="{FF2B5EF4-FFF2-40B4-BE49-F238E27FC236}">
                <a16:creationId xmlns:a16="http://schemas.microsoft.com/office/drawing/2014/main" id="{926089E7-F879-8E53-C3EA-176E61B7E3AD}"/>
              </a:ext>
            </a:extLst>
          </p:cNvPr>
          <p:cNvSpPr>
            <a:spLocks/>
          </p:cNvSpPr>
          <p:nvPr/>
        </p:nvSpPr>
        <p:spPr bwMode="auto">
          <a:xfrm flipH="1">
            <a:off x="6300339" y="7372617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3037">
            <a:extLst>
              <a:ext uri="{FF2B5EF4-FFF2-40B4-BE49-F238E27FC236}">
                <a16:creationId xmlns:a16="http://schemas.microsoft.com/office/drawing/2014/main" id="{A499D74E-E0A5-484A-7E57-18DA0DDF6A93}"/>
              </a:ext>
            </a:extLst>
          </p:cNvPr>
          <p:cNvSpPr>
            <a:spLocks/>
          </p:cNvSpPr>
          <p:nvPr/>
        </p:nvSpPr>
        <p:spPr bwMode="auto">
          <a:xfrm flipH="1">
            <a:off x="4869771" y="758066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3037">
            <a:extLst>
              <a:ext uri="{FF2B5EF4-FFF2-40B4-BE49-F238E27FC236}">
                <a16:creationId xmlns:a16="http://schemas.microsoft.com/office/drawing/2014/main" id="{1C79EC70-BB89-C0CE-2DB8-CEE50D128CCD}"/>
              </a:ext>
            </a:extLst>
          </p:cNvPr>
          <p:cNvSpPr>
            <a:spLocks/>
          </p:cNvSpPr>
          <p:nvPr/>
        </p:nvSpPr>
        <p:spPr bwMode="auto">
          <a:xfrm flipH="1">
            <a:off x="5028723" y="758066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3037">
            <a:extLst>
              <a:ext uri="{FF2B5EF4-FFF2-40B4-BE49-F238E27FC236}">
                <a16:creationId xmlns:a16="http://schemas.microsoft.com/office/drawing/2014/main" id="{53FF25C1-5BE6-0B9B-2A20-3A60C2979DB9}"/>
              </a:ext>
            </a:extLst>
          </p:cNvPr>
          <p:cNvSpPr>
            <a:spLocks/>
          </p:cNvSpPr>
          <p:nvPr/>
        </p:nvSpPr>
        <p:spPr bwMode="auto">
          <a:xfrm flipH="1">
            <a:off x="5187675" y="758066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3037">
            <a:extLst>
              <a:ext uri="{FF2B5EF4-FFF2-40B4-BE49-F238E27FC236}">
                <a16:creationId xmlns:a16="http://schemas.microsoft.com/office/drawing/2014/main" id="{947B274B-6F4E-0081-19C9-B145C0400E39}"/>
              </a:ext>
            </a:extLst>
          </p:cNvPr>
          <p:cNvSpPr>
            <a:spLocks/>
          </p:cNvSpPr>
          <p:nvPr/>
        </p:nvSpPr>
        <p:spPr bwMode="auto">
          <a:xfrm flipH="1">
            <a:off x="5346627" y="758066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3037">
            <a:extLst>
              <a:ext uri="{FF2B5EF4-FFF2-40B4-BE49-F238E27FC236}">
                <a16:creationId xmlns:a16="http://schemas.microsoft.com/office/drawing/2014/main" id="{E97C0203-A6AC-7233-980D-7AC192E03C82}"/>
              </a:ext>
            </a:extLst>
          </p:cNvPr>
          <p:cNvSpPr>
            <a:spLocks/>
          </p:cNvSpPr>
          <p:nvPr/>
        </p:nvSpPr>
        <p:spPr bwMode="auto">
          <a:xfrm flipH="1">
            <a:off x="5505579" y="758066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3037">
            <a:extLst>
              <a:ext uri="{FF2B5EF4-FFF2-40B4-BE49-F238E27FC236}">
                <a16:creationId xmlns:a16="http://schemas.microsoft.com/office/drawing/2014/main" id="{62C1B17D-2F42-C7D7-7B6B-4C22CFF919F3}"/>
              </a:ext>
            </a:extLst>
          </p:cNvPr>
          <p:cNvSpPr>
            <a:spLocks/>
          </p:cNvSpPr>
          <p:nvPr/>
        </p:nvSpPr>
        <p:spPr bwMode="auto">
          <a:xfrm flipH="1">
            <a:off x="5664531" y="758066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3037">
            <a:extLst>
              <a:ext uri="{FF2B5EF4-FFF2-40B4-BE49-F238E27FC236}">
                <a16:creationId xmlns:a16="http://schemas.microsoft.com/office/drawing/2014/main" id="{1C0B4C55-F86E-3BC3-B564-E1E291C0B7FA}"/>
              </a:ext>
            </a:extLst>
          </p:cNvPr>
          <p:cNvSpPr>
            <a:spLocks/>
          </p:cNvSpPr>
          <p:nvPr/>
        </p:nvSpPr>
        <p:spPr bwMode="auto">
          <a:xfrm flipH="1">
            <a:off x="5823483" y="758066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3037">
            <a:extLst>
              <a:ext uri="{FF2B5EF4-FFF2-40B4-BE49-F238E27FC236}">
                <a16:creationId xmlns:a16="http://schemas.microsoft.com/office/drawing/2014/main" id="{4114EC46-9FAB-92A5-570F-7B37171FB14E}"/>
              </a:ext>
            </a:extLst>
          </p:cNvPr>
          <p:cNvSpPr>
            <a:spLocks/>
          </p:cNvSpPr>
          <p:nvPr/>
        </p:nvSpPr>
        <p:spPr bwMode="auto">
          <a:xfrm flipH="1">
            <a:off x="5982435" y="758066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3037">
            <a:extLst>
              <a:ext uri="{FF2B5EF4-FFF2-40B4-BE49-F238E27FC236}">
                <a16:creationId xmlns:a16="http://schemas.microsoft.com/office/drawing/2014/main" id="{6B342631-CECB-B7B3-36E7-8A81465E673A}"/>
              </a:ext>
            </a:extLst>
          </p:cNvPr>
          <p:cNvSpPr>
            <a:spLocks/>
          </p:cNvSpPr>
          <p:nvPr/>
        </p:nvSpPr>
        <p:spPr bwMode="auto">
          <a:xfrm flipH="1">
            <a:off x="6141387" y="7580661"/>
            <a:ext cx="82312" cy="827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3037">
            <a:extLst>
              <a:ext uri="{FF2B5EF4-FFF2-40B4-BE49-F238E27FC236}">
                <a16:creationId xmlns:a16="http://schemas.microsoft.com/office/drawing/2014/main" id="{24E05D48-FA2C-5475-EBD9-45AE32530F86}"/>
              </a:ext>
            </a:extLst>
          </p:cNvPr>
          <p:cNvSpPr>
            <a:spLocks/>
          </p:cNvSpPr>
          <p:nvPr/>
        </p:nvSpPr>
        <p:spPr bwMode="auto">
          <a:xfrm flipH="1">
            <a:off x="6300339" y="7580661"/>
            <a:ext cx="82312" cy="827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0" name="Straight Connector 381">
            <a:extLst>
              <a:ext uri="{FF2B5EF4-FFF2-40B4-BE49-F238E27FC236}">
                <a16:creationId xmlns:a16="http://schemas.microsoft.com/office/drawing/2014/main" id="{2C3980BE-8C99-C985-DC93-0C6C77F89886}"/>
              </a:ext>
            </a:extLst>
          </p:cNvPr>
          <p:cNvCxnSpPr/>
          <p:nvPr/>
        </p:nvCxnSpPr>
        <p:spPr>
          <a:xfrm>
            <a:off x="1239879" y="8895211"/>
            <a:ext cx="494422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411">
            <a:extLst>
              <a:ext uri="{FF2B5EF4-FFF2-40B4-BE49-F238E27FC236}">
                <a16:creationId xmlns:a16="http://schemas.microsoft.com/office/drawing/2014/main" id="{FB87E55E-4811-0447-EA22-D41D64DD11E4}"/>
              </a:ext>
            </a:extLst>
          </p:cNvPr>
          <p:cNvGrpSpPr/>
          <p:nvPr/>
        </p:nvGrpSpPr>
        <p:grpSpPr>
          <a:xfrm>
            <a:off x="1123640" y="9297291"/>
            <a:ext cx="5176699" cy="635427"/>
            <a:chOff x="840651" y="8360709"/>
            <a:chExt cx="5176699" cy="635427"/>
          </a:xfrm>
        </p:grpSpPr>
        <p:grpSp>
          <p:nvGrpSpPr>
            <p:cNvPr id="162" name="Group 383">
              <a:extLst>
                <a:ext uri="{FF2B5EF4-FFF2-40B4-BE49-F238E27FC236}">
                  <a16:creationId xmlns:a16="http://schemas.microsoft.com/office/drawing/2014/main" id="{1D8148C9-8802-5C7F-8D1E-B3284A4BEE44}"/>
                </a:ext>
              </a:extLst>
            </p:cNvPr>
            <p:cNvGrpSpPr/>
            <p:nvPr/>
          </p:nvGrpSpPr>
          <p:grpSpPr>
            <a:xfrm>
              <a:off x="2718468" y="8360709"/>
              <a:ext cx="1421066" cy="527705"/>
              <a:chOff x="1953160" y="8756275"/>
              <a:chExt cx="1421066" cy="527705"/>
            </a:xfrm>
          </p:grpSpPr>
          <p:sp>
            <p:nvSpPr>
              <p:cNvPr id="171" name="TextBox 384">
                <a:extLst>
                  <a:ext uri="{FF2B5EF4-FFF2-40B4-BE49-F238E27FC236}">
                    <a16:creationId xmlns:a16="http://schemas.microsoft.com/office/drawing/2014/main" id="{5EA09F60-5A17-BA00-B9BB-52DF3DE1CC3D}"/>
                  </a:ext>
                </a:extLst>
              </p:cNvPr>
              <p:cNvSpPr txBox="1"/>
              <p:nvPr/>
            </p:nvSpPr>
            <p:spPr>
              <a:xfrm>
                <a:off x="2248855" y="8756275"/>
                <a:ext cx="829678" cy="1567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lIns="72000" tIns="36000" rIns="72000" bIns="36000" rtlCol="0" anchor="ctr">
                <a:no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LANGUES</a:t>
                </a:r>
              </a:p>
            </p:txBody>
          </p:sp>
          <p:sp>
            <p:nvSpPr>
              <p:cNvPr id="172" name="TextBox 385">
                <a:extLst>
                  <a:ext uri="{FF2B5EF4-FFF2-40B4-BE49-F238E27FC236}">
                    <a16:creationId xmlns:a16="http://schemas.microsoft.com/office/drawing/2014/main" id="{B4356BB6-561A-D95D-7C00-B455B20797B3}"/>
                  </a:ext>
                </a:extLst>
              </p:cNvPr>
              <p:cNvSpPr txBox="1"/>
              <p:nvPr/>
            </p:nvSpPr>
            <p:spPr>
              <a:xfrm>
                <a:off x="1953160" y="8960815"/>
                <a:ext cx="142106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i="1" dirty="0" err="1">
                    <a:cs typeface="Segoe UI" panose="020B0502040204020203" pitchFamily="34" charset="0"/>
                  </a:rPr>
                  <a:t>Français</a:t>
                </a:r>
                <a:r>
                  <a:rPr lang="en-US" sz="700" i="1" dirty="0">
                    <a:cs typeface="Segoe UI" panose="020B0502040204020203" pitchFamily="34" charset="0"/>
                  </a:rPr>
                  <a:t> : Langue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maternelle</a:t>
                </a:r>
                <a:endParaRPr lang="en-US" sz="700" i="1" dirty="0"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700" i="1" dirty="0" err="1">
                    <a:cs typeface="Segoe UI" panose="020B0502040204020203" pitchFamily="34" charset="0"/>
                  </a:rPr>
                  <a:t>Allemand</a:t>
                </a:r>
                <a:r>
                  <a:rPr lang="en-US" sz="700" i="1" dirty="0">
                    <a:cs typeface="Segoe UI" panose="020B0502040204020203" pitchFamily="34" charset="0"/>
                  </a:rPr>
                  <a:t> : A1 –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Avancé</a:t>
                </a:r>
                <a:endParaRPr lang="en-US" sz="700" i="1" dirty="0"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700" i="1" dirty="0" err="1">
                    <a:cs typeface="Segoe UI" panose="020B0502040204020203" pitchFamily="34" charset="0"/>
                  </a:rPr>
                  <a:t>Espagnol</a:t>
                </a:r>
                <a:r>
                  <a:rPr lang="en-US" sz="700" i="1" dirty="0">
                    <a:cs typeface="Segoe UI" panose="020B0502040204020203" pitchFamily="34" charset="0"/>
                  </a:rPr>
                  <a:t> : B2</a:t>
                </a:r>
              </a:p>
            </p:txBody>
          </p:sp>
        </p:grpSp>
        <p:grpSp>
          <p:nvGrpSpPr>
            <p:cNvPr id="163" name="Group 386">
              <a:extLst>
                <a:ext uri="{FF2B5EF4-FFF2-40B4-BE49-F238E27FC236}">
                  <a16:creationId xmlns:a16="http://schemas.microsoft.com/office/drawing/2014/main" id="{5844FCE3-C9F1-8891-E539-BDCF44D2DF8B}"/>
                </a:ext>
              </a:extLst>
            </p:cNvPr>
            <p:cNvGrpSpPr/>
            <p:nvPr/>
          </p:nvGrpSpPr>
          <p:grpSpPr>
            <a:xfrm>
              <a:off x="840651" y="8360709"/>
              <a:ext cx="1421066" cy="527705"/>
              <a:chOff x="3483775" y="8756275"/>
              <a:chExt cx="1421066" cy="527705"/>
            </a:xfrm>
          </p:grpSpPr>
          <p:sp>
            <p:nvSpPr>
              <p:cNvPr id="169" name="TextBox 387">
                <a:extLst>
                  <a:ext uri="{FF2B5EF4-FFF2-40B4-BE49-F238E27FC236}">
                    <a16:creationId xmlns:a16="http://schemas.microsoft.com/office/drawing/2014/main" id="{8587013E-32AC-B456-A5E7-484B72D23086}"/>
                  </a:ext>
                </a:extLst>
              </p:cNvPr>
              <p:cNvSpPr txBox="1"/>
              <p:nvPr/>
            </p:nvSpPr>
            <p:spPr>
              <a:xfrm>
                <a:off x="3779470" y="8756275"/>
                <a:ext cx="829678" cy="1567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lIns="72000" tIns="36000" rIns="72000" bIns="36000" rtlCol="0" anchor="ctr">
                <a:no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REFERENCES</a:t>
                </a:r>
              </a:p>
            </p:txBody>
          </p:sp>
          <p:sp>
            <p:nvSpPr>
              <p:cNvPr id="170" name="TextBox 388">
                <a:extLst>
                  <a:ext uri="{FF2B5EF4-FFF2-40B4-BE49-F238E27FC236}">
                    <a16:creationId xmlns:a16="http://schemas.microsoft.com/office/drawing/2014/main" id="{B2487886-28B1-8A38-4186-1A294F762955}"/>
                  </a:ext>
                </a:extLst>
              </p:cNvPr>
              <p:cNvSpPr txBox="1"/>
              <p:nvPr/>
            </p:nvSpPr>
            <p:spPr>
              <a:xfrm>
                <a:off x="3483775" y="8960815"/>
                <a:ext cx="142106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i="1" dirty="0" err="1">
                    <a:cs typeface="Segoe UI" panose="020B0502040204020203" pitchFamily="34" charset="0"/>
                  </a:rPr>
                  <a:t>Mr</a:t>
                </a:r>
                <a:r>
                  <a:rPr lang="en-US" sz="700" i="1" dirty="0">
                    <a:cs typeface="Segoe UI" panose="020B0502040204020203" pitchFamily="34" charset="0"/>
                  </a:rPr>
                  <a:t> Lorem – Poste</a:t>
                </a:r>
                <a:br>
                  <a:rPr lang="en-US" sz="700" i="1" dirty="0">
                    <a:cs typeface="Segoe UI" panose="020B0502040204020203" pitchFamily="34" charset="0"/>
                  </a:rPr>
                </a:br>
                <a:r>
                  <a:rPr lang="en-US" sz="700" i="1" dirty="0">
                    <a:cs typeface="Segoe UI" panose="020B0502040204020203" pitchFamily="34" charset="0"/>
                  </a:rPr>
                  <a:t>Tel : 01 02 03 04 05</a:t>
                </a:r>
                <a:br>
                  <a:rPr lang="en-US" sz="700" i="1" dirty="0">
                    <a:cs typeface="Segoe UI" panose="020B0502040204020203" pitchFamily="34" charset="0"/>
                  </a:rPr>
                </a:br>
                <a:r>
                  <a:rPr lang="en-US" sz="700" i="1" dirty="0">
                    <a:cs typeface="Segoe UI" panose="020B0502040204020203" pitchFamily="34" charset="0"/>
                  </a:rPr>
                  <a:t>Mail :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mail@mai.com</a:t>
                </a:r>
                <a:endParaRPr lang="en-US" sz="700" i="1" dirty="0"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64" name="Group 389">
              <a:extLst>
                <a:ext uri="{FF2B5EF4-FFF2-40B4-BE49-F238E27FC236}">
                  <a16:creationId xmlns:a16="http://schemas.microsoft.com/office/drawing/2014/main" id="{7E76D00D-FC74-2337-CD7D-A37F10C44FAE}"/>
                </a:ext>
              </a:extLst>
            </p:cNvPr>
            <p:cNvGrpSpPr/>
            <p:nvPr/>
          </p:nvGrpSpPr>
          <p:grpSpPr>
            <a:xfrm>
              <a:off x="4596284" y="8360709"/>
              <a:ext cx="1421066" cy="635427"/>
              <a:chOff x="5014390" y="8756275"/>
              <a:chExt cx="1421066" cy="635427"/>
            </a:xfrm>
          </p:grpSpPr>
          <p:sp>
            <p:nvSpPr>
              <p:cNvPr id="167" name="TextBox 390">
                <a:extLst>
                  <a:ext uri="{FF2B5EF4-FFF2-40B4-BE49-F238E27FC236}">
                    <a16:creationId xmlns:a16="http://schemas.microsoft.com/office/drawing/2014/main" id="{6DC40B8B-7453-4EE3-1880-201BE7638B47}"/>
                  </a:ext>
                </a:extLst>
              </p:cNvPr>
              <p:cNvSpPr txBox="1"/>
              <p:nvPr/>
            </p:nvSpPr>
            <p:spPr>
              <a:xfrm>
                <a:off x="5310085" y="8756275"/>
                <a:ext cx="829678" cy="1567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square" lIns="72000" tIns="36000" rIns="72000" bIns="36000" rtlCol="0" anchor="ctr">
                <a:no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bg1"/>
                    </a:solidFill>
                    <a:cs typeface="Segoe UI" panose="020B0502040204020203" pitchFamily="34" charset="0"/>
                  </a:rPr>
                  <a:t>HOBBIES</a:t>
                </a:r>
              </a:p>
            </p:txBody>
          </p:sp>
          <p:sp>
            <p:nvSpPr>
              <p:cNvPr id="168" name="TextBox 391">
                <a:extLst>
                  <a:ext uri="{FF2B5EF4-FFF2-40B4-BE49-F238E27FC236}">
                    <a16:creationId xmlns:a16="http://schemas.microsoft.com/office/drawing/2014/main" id="{C6B4B54F-60B1-E04C-CBF9-89A8F56C5077}"/>
                  </a:ext>
                </a:extLst>
              </p:cNvPr>
              <p:cNvSpPr txBox="1"/>
              <p:nvPr/>
            </p:nvSpPr>
            <p:spPr>
              <a:xfrm>
                <a:off x="5014390" y="8960815"/>
                <a:ext cx="14210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i="1" dirty="0">
                    <a:cs typeface="Segoe UI" panose="020B0502040204020203" pitchFamily="34" charset="0"/>
                  </a:rPr>
                  <a:t>Lorem ipsum dolor sit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amet</a:t>
                </a:r>
                <a:r>
                  <a:rPr lang="en-US" sz="700" i="1" dirty="0">
                    <a:cs typeface="Segoe UI" panose="020B0502040204020203" pitchFamily="34" charset="0"/>
                  </a:rPr>
                  <a:t>,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consectetur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adipiscing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elit</a:t>
                </a:r>
                <a:r>
                  <a:rPr lang="en-US" sz="700" i="1" dirty="0">
                    <a:cs typeface="Segoe UI" panose="020B0502040204020203" pitchFamily="34" charset="0"/>
                  </a:rPr>
                  <a:t>.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Morbi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tristique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sapien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nec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nulla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rutrum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imperdiet</a:t>
                </a:r>
                <a:r>
                  <a:rPr lang="en-US" sz="700" i="1" dirty="0">
                    <a:cs typeface="Segoe UI" panose="020B0502040204020203" pitchFamily="34" charset="0"/>
                  </a:rPr>
                  <a:t>.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Nullam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faucibus</a:t>
                </a:r>
                <a:r>
                  <a:rPr lang="en-US" sz="700" i="1" dirty="0">
                    <a:cs typeface="Segoe UI" panose="020B0502040204020203" pitchFamily="34" charset="0"/>
                  </a:rPr>
                  <a:t> </a:t>
                </a:r>
                <a:r>
                  <a:rPr lang="en-US" sz="700" i="1" dirty="0" err="1">
                    <a:cs typeface="Segoe UI" panose="020B0502040204020203" pitchFamily="34" charset="0"/>
                  </a:rPr>
                  <a:t>augue</a:t>
                </a:r>
                <a:r>
                  <a:rPr lang="en-US" sz="700" i="1" dirty="0">
                    <a:cs typeface="Segoe UI" panose="020B0502040204020203" pitchFamily="34" charset="0"/>
                  </a:rPr>
                  <a:t> id</a:t>
                </a:r>
              </a:p>
            </p:txBody>
          </p:sp>
        </p:grpSp>
        <p:cxnSp>
          <p:nvCxnSpPr>
            <p:cNvPr id="165" name="Straight Connector 392">
              <a:extLst>
                <a:ext uri="{FF2B5EF4-FFF2-40B4-BE49-F238E27FC236}">
                  <a16:creationId xmlns:a16="http://schemas.microsoft.com/office/drawing/2014/main" id="{CF9F9880-D229-C448-0E12-77FB89D5FF7C}"/>
                </a:ext>
              </a:extLst>
            </p:cNvPr>
            <p:cNvCxnSpPr/>
            <p:nvPr/>
          </p:nvCxnSpPr>
          <p:spPr>
            <a:xfrm>
              <a:off x="2240542" y="8439068"/>
              <a:ext cx="49910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393">
              <a:extLst>
                <a:ext uri="{FF2B5EF4-FFF2-40B4-BE49-F238E27FC236}">
                  <a16:creationId xmlns:a16="http://schemas.microsoft.com/office/drawing/2014/main" id="{6C9774DC-F9E3-9114-41D8-88E454586485}"/>
                </a:ext>
              </a:extLst>
            </p:cNvPr>
            <p:cNvCxnSpPr/>
            <p:nvPr/>
          </p:nvCxnSpPr>
          <p:spPr>
            <a:xfrm>
              <a:off x="4118359" y="8439068"/>
              <a:ext cx="49910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236">
            <a:extLst>
              <a:ext uri="{FF2B5EF4-FFF2-40B4-BE49-F238E27FC236}">
                <a16:creationId xmlns:a16="http://schemas.microsoft.com/office/drawing/2014/main" id="{A9F79F67-3446-0421-C72D-B3998AAEB772}"/>
              </a:ext>
            </a:extLst>
          </p:cNvPr>
          <p:cNvSpPr txBox="1"/>
          <p:nvPr/>
        </p:nvSpPr>
        <p:spPr>
          <a:xfrm>
            <a:off x="2177229" y="4649817"/>
            <a:ext cx="12150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900" b="1" dirty="0" err="1">
                <a:solidFill>
                  <a:schemeClr val="accent2"/>
                </a:solidFill>
                <a:cs typeface="Segoe UI" panose="020B0502040204020203" pitchFamily="34" charset="0"/>
              </a:rPr>
              <a:t>Entreprise</a:t>
            </a:r>
            <a:r>
              <a:rPr lang="en-US" sz="900" b="1" dirty="0">
                <a:solidFill>
                  <a:schemeClr val="accent2"/>
                </a:solidFill>
                <a:cs typeface="Segoe UI" panose="020B0502040204020203" pitchFamily="34" charset="0"/>
              </a:rPr>
              <a:t> </a:t>
            </a:r>
            <a:r>
              <a:rPr lang="en-US" sz="900" b="1" dirty="0">
                <a:cs typeface="Segoe UI" panose="020B0502040204020203" pitchFamily="34" charset="0"/>
              </a:rPr>
              <a:t>– </a:t>
            </a:r>
            <a:r>
              <a:rPr lang="en-US" sz="900" i="1" dirty="0">
                <a:cs typeface="Segoe UI" panose="020B0502040204020203" pitchFamily="34" charset="0"/>
              </a:rPr>
              <a:t>Poste </a:t>
            </a:r>
            <a:r>
              <a:rPr lang="en-US" sz="900" i="1" dirty="0" err="1">
                <a:cs typeface="Segoe UI" panose="020B0502040204020203" pitchFamily="34" charset="0"/>
              </a:rPr>
              <a:t>occupé</a:t>
            </a:r>
            <a:endParaRPr lang="en-US" sz="900" i="1" dirty="0">
              <a:cs typeface="Segoe UI" panose="020B0502040204020203" pitchFamily="34" charset="0"/>
            </a:endParaRPr>
          </a:p>
        </p:txBody>
      </p:sp>
      <p:sp>
        <p:nvSpPr>
          <p:cNvPr id="177" name="TextBox 237">
            <a:extLst>
              <a:ext uri="{FF2B5EF4-FFF2-40B4-BE49-F238E27FC236}">
                <a16:creationId xmlns:a16="http://schemas.microsoft.com/office/drawing/2014/main" id="{76BE49B4-982D-BCFA-C4BB-41ACAD87C522}"/>
              </a:ext>
            </a:extLst>
          </p:cNvPr>
          <p:cNvSpPr txBox="1"/>
          <p:nvPr/>
        </p:nvSpPr>
        <p:spPr>
          <a:xfrm>
            <a:off x="718908" y="4808108"/>
            <a:ext cx="26733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/>
              <a:t>Lorem ipsum </a:t>
            </a:r>
            <a:r>
              <a:rPr lang="fr-FR" sz="800" dirty="0" err="1"/>
              <a:t>dolor</a:t>
            </a:r>
            <a:r>
              <a:rPr lang="fr-FR" sz="800" dirty="0"/>
              <a:t> </a:t>
            </a:r>
            <a:r>
              <a:rPr lang="fr-FR" sz="800" dirty="0" err="1"/>
              <a:t>sit</a:t>
            </a:r>
            <a:r>
              <a:rPr lang="fr-FR" sz="800" dirty="0"/>
              <a:t> </a:t>
            </a:r>
            <a:r>
              <a:rPr lang="fr-FR" sz="800" dirty="0" err="1"/>
              <a:t>amet</a:t>
            </a:r>
            <a:r>
              <a:rPr lang="fr-FR" sz="800" dirty="0"/>
              <a:t>, </a:t>
            </a:r>
            <a:r>
              <a:rPr lang="fr-FR" sz="800" dirty="0" err="1"/>
              <a:t>consectetur</a:t>
            </a:r>
            <a:r>
              <a:rPr lang="fr-FR" sz="800" dirty="0"/>
              <a:t> </a:t>
            </a:r>
            <a:r>
              <a:rPr lang="fr-FR" sz="800" dirty="0" err="1"/>
              <a:t>adipiscing</a:t>
            </a:r>
            <a:r>
              <a:rPr lang="fr-FR" sz="800" dirty="0"/>
              <a:t> </a:t>
            </a:r>
            <a:r>
              <a:rPr lang="fr-FR" sz="800" dirty="0" err="1"/>
              <a:t>elit</a:t>
            </a:r>
            <a:r>
              <a:rPr lang="fr-FR" sz="800" dirty="0"/>
              <a:t>. </a:t>
            </a:r>
            <a:r>
              <a:rPr lang="fr-FR" sz="800" dirty="0" err="1"/>
              <a:t>Donec</a:t>
            </a:r>
            <a:r>
              <a:rPr lang="fr-FR" sz="800" dirty="0"/>
              <a:t> </a:t>
            </a:r>
            <a:r>
              <a:rPr lang="fr-FR" sz="800" dirty="0" err="1"/>
              <a:t>scelerisque</a:t>
            </a:r>
            <a:r>
              <a:rPr lang="fr-FR" sz="800" dirty="0"/>
              <a:t> ipsum id </a:t>
            </a:r>
            <a:r>
              <a:rPr lang="fr-FR" sz="800" dirty="0" err="1"/>
              <a:t>justo</a:t>
            </a:r>
            <a:r>
              <a:rPr lang="fr-FR" sz="800" dirty="0"/>
              <a:t> </a:t>
            </a:r>
            <a:r>
              <a:rPr lang="fr-FR" sz="800" dirty="0" err="1"/>
              <a:t>malesuada</a:t>
            </a:r>
            <a:r>
              <a:rPr lang="fr-FR" sz="800" dirty="0"/>
              <a:t>, at </a:t>
            </a:r>
            <a:r>
              <a:rPr lang="fr-FR" sz="800" dirty="0" err="1"/>
              <a:t>ornare</a:t>
            </a:r>
            <a:r>
              <a:rPr lang="fr-FR" sz="800" dirty="0"/>
              <a:t> </a:t>
            </a:r>
            <a:r>
              <a:rPr lang="fr-FR" sz="800" dirty="0" err="1"/>
              <a:t>dui</a:t>
            </a:r>
            <a:r>
              <a:rPr lang="fr-FR" sz="800" dirty="0"/>
              <a:t> </a:t>
            </a:r>
            <a:r>
              <a:rPr lang="fr-FR" sz="800" dirty="0" err="1"/>
              <a:t>iaculis</a:t>
            </a:r>
            <a:r>
              <a:rPr lang="fr-FR" sz="800" dirty="0"/>
              <a:t>. </a:t>
            </a:r>
            <a:r>
              <a:rPr lang="fr-FR" sz="800" dirty="0" err="1"/>
              <a:t>Vivamus</a:t>
            </a:r>
            <a:r>
              <a:rPr lang="fr-FR" sz="800" dirty="0"/>
              <a:t> </a:t>
            </a:r>
            <a:r>
              <a:rPr lang="fr-FR" sz="800" dirty="0" err="1"/>
              <a:t>maximus</a:t>
            </a:r>
            <a:r>
              <a:rPr lang="fr-FR" sz="800" dirty="0"/>
              <a:t>, </a:t>
            </a:r>
            <a:r>
              <a:rPr lang="fr-FR" sz="800" dirty="0" err="1"/>
              <a:t>urna</a:t>
            </a:r>
            <a:r>
              <a:rPr lang="fr-FR" sz="800" dirty="0"/>
              <a:t> cursus </a:t>
            </a:r>
            <a:r>
              <a:rPr lang="fr-FR" sz="800" dirty="0" err="1"/>
              <a:t>mattis</a:t>
            </a:r>
            <a:r>
              <a:rPr lang="fr-FR" sz="800" dirty="0"/>
              <a:t> </a:t>
            </a:r>
            <a:r>
              <a:rPr lang="fr-FR" sz="800" dirty="0" err="1"/>
              <a:t>posuere</a:t>
            </a:r>
            <a:r>
              <a:rPr lang="fr-FR" sz="800" dirty="0"/>
              <a:t>, </a:t>
            </a:r>
            <a:r>
              <a:rPr lang="fr-FR" sz="800" dirty="0" err="1"/>
              <a:t>elit</a:t>
            </a:r>
            <a:r>
              <a:rPr lang="fr-FR" sz="800" dirty="0"/>
              <a:t> </a:t>
            </a:r>
            <a:r>
              <a:rPr lang="fr-FR" sz="800" dirty="0" err="1"/>
              <a:t>eros</a:t>
            </a:r>
            <a:r>
              <a:rPr lang="fr-FR" sz="800" dirty="0"/>
              <a:t> </a:t>
            </a:r>
            <a:r>
              <a:rPr lang="fr-FR" sz="800" dirty="0" err="1"/>
              <a:t>fermentum</a:t>
            </a:r>
            <a:r>
              <a:rPr lang="fr-FR" sz="800" dirty="0"/>
              <a:t> mi, et porta </a:t>
            </a:r>
            <a:r>
              <a:rPr lang="fr-FR" sz="800" dirty="0" err="1"/>
              <a:t>nulla</a:t>
            </a:r>
            <a:r>
              <a:rPr lang="fr-FR" sz="800" dirty="0"/>
              <a:t> </a:t>
            </a:r>
            <a:r>
              <a:rPr lang="fr-FR" sz="800" dirty="0" err="1"/>
              <a:t>dolor</a:t>
            </a:r>
            <a:r>
              <a:rPr lang="fr-FR" sz="800" dirty="0"/>
              <a:t> </a:t>
            </a:r>
            <a:r>
              <a:rPr lang="fr-FR" sz="800" dirty="0" err="1"/>
              <a:t>sit</a:t>
            </a:r>
            <a:r>
              <a:rPr lang="fr-FR" sz="800" dirty="0"/>
              <a:t> </a:t>
            </a:r>
            <a:r>
              <a:rPr lang="fr-FR" sz="800" dirty="0" err="1"/>
              <a:t>amet</a:t>
            </a:r>
            <a:r>
              <a:rPr lang="fr-FR" sz="800" dirty="0"/>
              <a:t> </a:t>
            </a:r>
            <a:r>
              <a:rPr lang="fr-FR" sz="800" dirty="0" err="1"/>
              <a:t>leo</a:t>
            </a:r>
            <a:r>
              <a:rPr lang="fr-FR" sz="800" dirty="0"/>
              <a:t>.</a:t>
            </a:r>
            <a:endParaRPr lang="en-US" sz="700" i="1" dirty="0">
              <a:cs typeface="Segoe UI" panose="020B0502040204020203" pitchFamily="34" charset="0"/>
            </a:endParaRPr>
          </a:p>
        </p:txBody>
      </p:sp>
      <p:sp>
        <p:nvSpPr>
          <p:cNvPr id="178" name="TextBox 239">
            <a:extLst>
              <a:ext uri="{FF2B5EF4-FFF2-40B4-BE49-F238E27FC236}">
                <a16:creationId xmlns:a16="http://schemas.microsoft.com/office/drawing/2014/main" id="{EFA90B29-4A57-AA75-7124-724C54CC3B7F}"/>
              </a:ext>
            </a:extLst>
          </p:cNvPr>
          <p:cNvSpPr txBox="1"/>
          <p:nvPr/>
        </p:nvSpPr>
        <p:spPr>
          <a:xfrm>
            <a:off x="2583265" y="4433492"/>
            <a:ext cx="71020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cs typeface="Segoe UI" panose="020B0502040204020203" pitchFamily="34" charset="0"/>
              </a:rPr>
              <a:t>2014 - 2015</a:t>
            </a:r>
            <a:endParaRPr lang="en-US" sz="700" i="1" dirty="0">
              <a:solidFill>
                <a:schemeClr val="accent1"/>
              </a:solidFill>
              <a:cs typeface="Segoe UI" panose="020B0502040204020203" pitchFamily="34" charset="0"/>
            </a:endParaRPr>
          </a:p>
        </p:txBody>
      </p:sp>
      <p:cxnSp>
        <p:nvCxnSpPr>
          <p:cNvPr id="179" name="Straight Connector 242">
            <a:extLst>
              <a:ext uri="{FF2B5EF4-FFF2-40B4-BE49-F238E27FC236}">
                <a16:creationId xmlns:a16="http://schemas.microsoft.com/office/drawing/2014/main" id="{DCBBEA76-ACDD-EA24-11FF-874669D08893}"/>
              </a:ext>
            </a:extLst>
          </p:cNvPr>
          <p:cNvCxnSpPr/>
          <p:nvPr/>
        </p:nvCxnSpPr>
        <p:spPr>
          <a:xfrm>
            <a:off x="2484427" y="4433492"/>
            <a:ext cx="0" cy="1384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243">
            <a:extLst>
              <a:ext uri="{FF2B5EF4-FFF2-40B4-BE49-F238E27FC236}">
                <a16:creationId xmlns:a16="http://schemas.microsoft.com/office/drawing/2014/main" id="{647B5B14-6689-D4FB-EF6C-B168BDD38825}"/>
              </a:ext>
            </a:extLst>
          </p:cNvPr>
          <p:cNvCxnSpPr/>
          <p:nvPr/>
        </p:nvCxnSpPr>
        <p:spPr>
          <a:xfrm>
            <a:off x="3392305" y="4433492"/>
            <a:ext cx="0" cy="1384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231">
            <a:extLst>
              <a:ext uri="{FF2B5EF4-FFF2-40B4-BE49-F238E27FC236}">
                <a16:creationId xmlns:a16="http://schemas.microsoft.com/office/drawing/2014/main" id="{5D0C5FC8-DC31-8EBE-666B-C6BABCADA5BC}"/>
              </a:ext>
            </a:extLst>
          </p:cNvPr>
          <p:cNvSpPr txBox="1"/>
          <p:nvPr/>
        </p:nvSpPr>
        <p:spPr>
          <a:xfrm>
            <a:off x="1424990" y="4039255"/>
            <a:ext cx="20040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cs typeface="Segoe UI" panose="020B0502040204020203" pitchFamily="34" charset="0"/>
              </a:rPr>
              <a:t>EXPERIENCE PROFESSIONNELLE</a:t>
            </a:r>
          </a:p>
        </p:txBody>
      </p:sp>
      <p:sp>
        <p:nvSpPr>
          <p:cNvPr id="182" name="TextBox 236">
            <a:extLst>
              <a:ext uri="{FF2B5EF4-FFF2-40B4-BE49-F238E27FC236}">
                <a16:creationId xmlns:a16="http://schemas.microsoft.com/office/drawing/2014/main" id="{6FF64EC8-0CB5-EC30-A41A-D6FDA4760C2D}"/>
              </a:ext>
            </a:extLst>
          </p:cNvPr>
          <p:cNvSpPr txBox="1"/>
          <p:nvPr/>
        </p:nvSpPr>
        <p:spPr>
          <a:xfrm>
            <a:off x="2177230" y="5759108"/>
            <a:ext cx="121507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900" b="1" dirty="0" err="1">
                <a:solidFill>
                  <a:schemeClr val="accent2"/>
                </a:solidFill>
                <a:cs typeface="Segoe UI" panose="020B0502040204020203" pitchFamily="34" charset="0"/>
              </a:rPr>
              <a:t>Entreprise</a:t>
            </a:r>
            <a:r>
              <a:rPr lang="en-US" sz="900" b="1" dirty="0">
                <a:solidFill>
                  <a:schemeClr val="accent2"/>
                </a:solidFill>
                <a:cs typeface="Segoe UI" panose="020B0502040204020203" pitchFamily="34" charset="0"/>
              </a:rPr>
              <a:t> </a:t>
            </a:r>
            <a:r>
              <a:rPr lang="en-US" sz="900" b="1" dirty="0">
                <a:cs typeface="Segoe UI" panose="020B0502040204020203" pitchFamily="34" charset="0"/>
              </a:rPr>
              <a:t>– </a:t>
            </a:r>
            <a:r>
              <a:rPr lang="en-US" sz="900" i="1" dirty="0">
                <a:cs typeface="Segoe UI" panose="020B0502040204020203" pitchFamily="34" charset="0"/>
              </a:rPr>
              <a:t>Poste </a:t>
            </a:r>
            <a:r>
              <a:rPr lang="en-US" sz="900" i="1" dirty="0" err="1">
                <a:cs typeface="Segoe UI" panose="020B0502040204020203" pitchFamily="34" charset="0"/>
              </a:rPr>
              <a:t>occupé</a:t>
            </a:r>
            <a:endParaRPr lang="en-US" sz="900" i="1" dirty="0">
              <a:cs typeface="Segoe UI" panose="020B0502040204020203" pitchFamily="34" charset="0"/>
            </a:endParaRPr>
          </a:p>
        </p:txBody>
      </p:sp>
      <p:sp>
        <p:nvSpPr>
          <p:cNvPr id="183" name="TextBox 237">
            <a:extLst>
              <a:ext uri="{FF2B5EF4-FFF2-40B4-BE49-F238E27FC236}">
                <a16:creationId xmlns:a16="http://schemas.microsoft.com/office/drawing/2014/main" id="{507C6254-AF5C-4999-F451-6D97168F57FB}"/>
              </a:ext>
            </a:extLst>
          </p:cNvPr>
          <p:cNvSpPr txBox="1"/>
          <p:nvPr/>
        </p:nvSpPr>
        <p:spPr>
          <a:xfrm>
            <a:off x="718908" y="5917399"/>
            <a:ext cx="26733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/>
              <a:t>Lorem ipsum </a:t>
            </a:r>
            <a:r>
              <a:rPr lang="fr-FR" sz="800" dirty="0" err="1"/>
              <a:t>dolor</a:t>
            </a:r>
            <a:r>
              <a:rPr lang="fr-FR" sz="800" dirty="0"/>
              <a:t> </a:t>
            </a:r>
            <a:r>
              <a:rPr lang="fr-FR" sz="800" dirty="0" err="1"/>
              <a:t>sit</a:t>
            </a:r>
            <a:r>
              <a:rPr lang="fr-FR" sz="800" dirty="0"/>
              <a:t> </a:t>
            </a:r>
            <a:r>
              <a:rPr lang="fr-FR" sz="800" dirty="0" err="1"/>
              <a:t>amet</a:t>
            </a:r>
            <a:r>
              <a:rPr lang="fr-FR" sz="800" dirty="0"/>
              <a:t>, </a:t>
            </a:r>
            <a:r>
              <a:rPr lang="fr-FR" sz="800" dirty="0" err="1"/>
              <a:t>consectetur</a:t>
            </a:r>
            <a:r>
              <a:rPr lang="fr-FR" sz="800" dirty="0"/>
              <a:t> </a:t>
            </a:r>
            <a:r>
              <a:rPr lang="fr-FR" sz="800" dirty="0" err="1"/>
              <a:t>adipiscing</a:t>
            </a:r>
            <a:r>
              <a:rPr lang="fr-FR" sz="800" dirty="0"/>
              <a:t> </a:t>
            </a:r>
            <a:r>
              <a:rPr lang="fr-FR" sz="800" dirty="0" err="1"/>
              <a:t>elit</a:t>
            </a:r>
            <a:r>
              <a:rPr lang="fr-FR" sz="800" dirty="0"/>
              <a:t>. </a:t>
            </a:r>
            <a:r>
              <a:rPr lang="fr-FR" sz="800" dirty="0" err="1"/>
              <a:t>Donec</a:t>
            </a:r>
            <a:r>
              <a:rPr lang="fr-FR" sz="800" dirty="0"/>
              <a:t> </a:t>
            </a:r>
            <a:r>
              <a:rPr lang="fr-FR" sz="800" dirty="0" err="1"/>
              <a:t>scelerisque</a:t>
            </a:r>
            <a:r>
              <a:rPr lang="fr-FR" sz="800" dirty="0"/>
              <a:t> ipsum id </a:t>
            </a:r>
            <a:r>
              <a:rPr lang="fr-FR" sz="800" dirty="0" err="1"/>
              <a:t>justo</a:t>
            </a:r>
            <a:r>
              <a:rPr lang="fr-FR" sz="800" dirty="0"/>
              <a:t> </a:t>
            </a:r>
            <a:r>
              <a:rPr lang="fr-FR" sz="800" dirty="0" err="1"/>
              <a:t>malesuada</a:t>
            </a:r>
            <a:r>
              <a:rPr lang="fr-FR" sz="800" dirty="0"/>
              <a:t>, at </a:t>
            </a:r>
            <a:r>
              <a:rPr lang="fr-FR" sz="800" dirty="0" err="1"/>
              <a:t>ornare</a:t>
            </a:r>
            <a:r>
              <a:rPr lang="fr-FR" sz="800" dirty="0"/>
              <a:t> </a:t>
            </a:r>
            <a:r>
              <a:rPr lang="fr-FR" sz="800" dirty="0" err="1"/>
              <a:t>dui</a:t>
            </a:r>
            <a:r>
              <a:rPr lang="fr-FR" sz="800" dirty="0"/>
              <a:t> </a:t>
            </a:r>
            <a:r>
              <a:rPr lang="fr-FR" sz="800" dirty="0" err="1"/>
              <a:t>iaculis</a:t>
            </a:r>
            <a:r>
              <a:rPr lang="fr-FR" sz="800" dirty="0"/>
              <a:t>. </a:t>
            </a:r>
            <a:r>
              <a:rPr lang="fr-FR" sz="800" dirty="0" err="1"/>
              <a:t>Vivamus</a:t>
            </a:r>
            <a:r>
              <a:rPr lang="fr-FR" sz="800" dirty="0"/>
              <a:t> </a:t>
            </a:r>
            <a:r>
              <a:rPr lang="fr-FR" sz="800" dirty="0" err="1"/>
              <a:t>maximus</a:t>
            </a:r>
            <a:r>
              <a:rPr lang="fr-FR" sz="800" dirty="0"/>
              <a:t>, </a:t>
            </a:r>
            <a:r>
              <a:rPr lang="fr-FR" sz="800" dirty="0" err="1"/>
              <a:t>urna</a:t>
            </a:r>
            <a:r>
              <a:rPr lang="fr-FR" sz="800" dirty="0"/>
              <a:t> cursus </a:t>
            </a:r>
            <a:r>
              <a:rPr lang="fr-FR" sz="800" dirty="0" err="1"/>
              <a:t>mattis</a:t>
            </a:r>
            <a:r>
              <a:rPr lang="fr-FR" sz="800" dirty="0"/>
              <a:t> </a:t>
            </a:r>
            <a:r>
              <a:rPr lang="fr-FR" sz="800" dirty="0" err="1"/>
              <a:t>posuere</a:t>
            </a:r>
            <a:r>
              <a:rPr lang="fr-FR" sz="800" dirty="0"/>
              <a:t>, </a:t>
            </a:r>
            <a:r>
              <a:rPr lang="fr-FR" sz="800" dirty="0" err="1"/>
              <a:t>elit</a:t>
            </a:r>
            <a:r>
              <a:rPr lang="fr-FR" sz="800" dirty="0"/>
              <a:t> </a:t>
            </a:r>
            <a:r>
              <a:rPr lang="fr-FR" sz="800" dirty="0" err="1"/>
              <a:t>eros</a:t>
            </a:r>
            <a:r>
              <a:rPr lang="fr-FR" sz="800" dirty="0"/>
              <a:t> </a:t>
            </a:r>
            <a:r>
              <a:rPr lang="fr-FR" sz="800" dirty="0" err="1"/>
              <a:t>fermentum</a:t>
            </a:r>
            <a:r>
              <a:rPr lang="fr-FR" sz="800" dirty="0"/>
              <a:t> mi, et porta </a:t>
            </a:r>
            <a:r>
              <a:rPr lang="fr-FR" sz="800" dirty="0" err="1"/>
              <a:t>nulla</a:t>
            </a:r>
            <a:r>
              <a:rPr lang="fr-FR" sz="800" dirty="0"/>
              <a:t> </a:t>
            </a:r>
            <a:r>
              <a:rPr lang="fr-FR" sz="800" dirty="0" err="1"/>
              <a:t>dolor</a:t>
            </a:r>
            <a:r>
              <a:rPr lang="fr-FR" sz="800" dirty="0"/>
              <a:t> </a:t>
            </a:r>
            <a:r>
              <a:rPr lang="fr-FR" sz="800" dirty="0" err="1"/>
              <a:t>sit</a:t>
            </a:r>
            <a:r>
              <a:rPr lang="fr-FR" sz="800" dirty="0"/>
              <a:t> </a:t>
            </a:r>
            <a:r>
              <a:rPr lang="fr-FR" sz="800" dirty="0" err="1"/>
              <a:t>amet</a:t>
            </a:r>
            <a:r>
              <a:rPr lang="fr-FR" sz="800" dirty="0"/>
              <a:t> </a:t>
            </a:r>
            <a:r>
              <a:rPr lang="fr-FR" sz="800" dirty="0" err="1"/>
              <a:t>leo</a:t>
            </a:r>
            <a:r>
              <a:rPr lang="fr-FR" sz="800" dirty="0"/>
              <a:t>.</a:t>
            </a:r>
            <a:endParaRPr lang="en-US" sz="700" i="1" dirty="0">
              <a:cs typeface="Segoe UI" panose="020B0502040204020203" pitchFamily="34" charset="0"/>
            </a:endParaRPr>
          </a:p>
        </p:txBody>
      </p:sp>
      <p:sp>
        <p:nvSpPr>
          <p:cNvPr id="184" name="TextBox 239">
            <a:extLst>
              <a:ext uri="{FF2B5EF4-FFF2-40B4-BE49-F238E27FC236}">
                <a16:creationId xmlns:a16="http://schemas.microsoft.com/office/drawing/2014/main" id="{4CD5D145-57C2-3200-A396-DDACCE0FA507}"/>
              </a:ext>
            </a:extLst>
          </p:cNvPr>
          <p:cNvSpPr txBox="1"/>
          <p:nvPr/>
        </p:nvSpPr>
        <p:spPr>
          <a:xfrm>
            <a:off x="2583265" y="5542783"/>
            <a:ext cx="71020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cs typeface="Segoe UI" panose="020B0502040204020203" pitchFamily="34" charset="0"/>
              </a:rPr>
              <a:t>2014 - 2015</a:t>
            </a:r>
            <a:endParaRPr lang="en-US" sz="700" i="1" dirty="0">
              <a:solidFill>
                <a:schemeClr val="accent1"/>
              </a:solidFill>
              <a:cs typeface="Segoe UI" panose="020B0502040204020203" pitchFamily="34" charset="0"/>
            </a:endParaRPr>
          </a:p>
        </p:txBody>
      </p:sp>
      <p:cxnSp>
        <p:nvCxnSpPr>
          <p:cNvPr id="185" name="Straight Connector 242">
            <a:extLst>
              <a:ext uri="{FF2B5EF4-FFF2-40B4-BE49-F238E27FC236}">
                <a16:creationId xmlns:a16="http://schemas.microsoft.com/office/drawing/2014/main" id="{C8CAC38D-60A2-518C-FBB1-1B18B0203EE6}"/>
              </a:ext>
            </a:extLst>
          </p:cNvPr>
          <p:cNvCxnSpPr/>
          <p:nvPr/>
        </p:nvCxnSpPr>
        <p:spPr>
          <a:xfrm>
            <a:off x="2484427" y="5542783"/>
            <a:ext cx="0" cy="1384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243">
            <a:extLst>
              <a:ext uri="{FF2B5EF4-FFF2-40B4-BE49-F238E27FC236}">
                <a16:creationId xmlns:a16="http://schemas.microsoft.com/office/drawing/2014/main" id="{CD143EEF-9ADC-E7FD-6F0F-A8D0EF9D2A16}"/>
              </a:ext>
            </a:extLst>
          </p:cNvPr>
          <p:cNvCxnSpPr/>
          <p:nvPr/>
        </p:nvCxnSpPr>
        <p:spPr>
          <a:xfrm>
            <a:off x="3392305" y="5542783"/>
            <a:ext cx="0" cy="1384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236">
            <a:extLst>
              <a:ext uri="{FF2B5EF4-FFF2-40B4-BE49-F238E27FC236}">
                <a16:creationId xmlns:a16="http://schemas.microsoft.com/office/drawing/2014/main" id="{0230338C-D314-7AA6-0A8C-E1ED8AB4F7DE}"/>
              </a:ext>
            </a:extLst>
          </p:cNvPr>
          <p:cNvSpPr txBox="1"/>
          <p:nvPr/>
        </p:nvSpPr>
        <p:spPr>
          <a:xfrm>
            <a:off x="2165547" y="6898899"/>
            <a:ext cx="121507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900" b="1" dirty="0" err="1">
                <a:solidFill>
                  <a:schemeClr val="accent2"/>
                </a:solidFill>
                <a:cs typeface="Segoe UI" panose="020B0502040204020203" pitchFamily="34" charset="0"/>
              </a:rPr>
              <a:t>Entreprise</a:t>
            </a:r>
            <a:r>
              <a:rPr lang="en-US" sz="900" b="1" dirty="0">
                <a:solidFill>
                  <a:schemeClr val="accent2"/>
                </a:solidFill>
                <a:cs typeface="Segoe UI" panose="020B0502040204020203" pitchFamily="34" charset="0"/>
              </a:rPr>
              <a:t> </a:t>
            </a:r>
            <a:r>
              <a:rPr lang="en-US" sz="900" b="1" dirty="0">
                <a:cs typeface="Segoe UI" panose="020B0502040204020203" pitchFamily="34" charset="0"/>
              </a:rPr>
              <a:t>– </a:t>
            </a:r>
            <a:r>
              <a:rPr lang="en-US" sz="900" i="1" dirty="0">
                <a:cs typeface="Segoe UI" panose="020B0502040204020203" pitchFamily="34" charset="0"/>
              </a:rPr>
              <a:t>Poste </a:t>
            </a:r>
            <a:r>
              <a:rPr lang="en-US" sz="900" i="1" dirty="0" err="1">
                <a:cs typeface="Segoe UI" panose="020B0502040204020203" pitchFamily="34" charset="0"/>
              </a:rPr>
              <a:t>occupé</a:t>
            </a:r>
            <a:endParaRPr lang="en-US" sz="900" i="1" dirty="0">
              <a:cs typeface="Segoe UI" panose="020B0502040204020203" pitchFamily="34" charset="0"/>
            </a:endParaRPr>
          </a:p>
        </p:txBody>
      </p:sp>
      <p:sp>
        <p:nvSpPr>
          <p:cNvPr id="188" name="TextBox 237">
            <a:extLst>
              <a:ext uri="{FF2B5EF4-FFF2-40B4-BE49-F238E27FC236}">
                <a16:creationId xmlns:a16="http://schemas.microsoft.com/office/drawing/2014/main" id="{9A9BDC21-CDD4-159E-760F-394C0C0B47A1}"/>
              </a:ext>
            </a:extLst>
          </p:cNvPr>
          <p:cNvSpPr txBox="1"/>
          <p:nvPr/>
        </p:nvSpPr>
        <p:spPr>
          <a:xfrm>
            <a:off x="707225" y="7057190"/>
            <a:ext cx="26733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/>
              <a:t>Lorem ipsum </a:t>
            </a:r>
            <a:r>
              <a:rPr lang="fr-FR" sz="800" dirty="0" err="1"/>
              <a:t>dolor</a:t>
            </a:r>
            <a:r>
              <a:rPr lang="fr-FR" sz="800" dirty="0"/>
              <a:t> </a:t>
            </a:r>
            <a:r>
              <a:rPr lang="fr-FR" sz="800" dirty="0" err="1"/>
              <a:t>sit</a:t>
            </a:r>
            <a:r>
              <a:rPr lang="fr-FR" sz="800" dirty="0"/>
              <a:t> </a:t>
            </a:r>
            <a:r>
              <a:rPr lang="fr-FR" sz="800" dirty="0" err="1"/>
              <a:t>amet</a:t>
            </a:r>
            <a:r>
              <a:rPr lang="fr-FR" sz="800" dirty="0"/>
              <a:t>, </a:t>
            </a:r>
            <a:r>
              <a:rPr lang="fr-FR" sz="800" dirty="0" err="1"/>
              <a:t>consectetur</a:t>
            </a:r>
            <a:r>
              <a:rPr lang="fr-FR" sz="800" dirty="0"/>
              <a:t> </a:t>
            </a:r>
            <a:r>
              <a:rPr lang="fr-FR" sz="800" dirty="0" err="1"/>
              <a:t>adipiscing</a:t>
            </a:r>
            <a:r>
              <a:rPr lang="fr-FR" sz="800" dirty="0"/>
              <a:t> </a:t>
            </a:r>
            <a:r>
              <a:rPr lang="fr-FR" sz="800" dirty="0" err="1"/>
              <a:t>elit</a:t>
            </a:r>
            <a:r>
              <a:rPr lang="fr-FR" sz="800" dirty="0"/>
              <a:t>. </a:t>
            </a:r>
            <a:r>
              <a:rPr lang="fr-FR" sz="800" dirty="0" err="1"/>
              <a:t>Donec</a:t>
            </a:r>
            <a:r>
              <a:rPr lang="fr-FR" sz="800" dirty="0"/>
              <a:t> </a:t>
            </a:r>
            <a:r>
              <a:rPr lang="fr-FR" sz="800" dirty="0" err="1"/>
              <a:t>scelerisque</a:t>
            </a:r>
            <a:r>
              <a:rPr lang="fr-FR" sz="800" dirty="0"/>
              <a:t> ipsum id </a:t>
            </a:r>
            <a:r>
              <a:rPr lang="fr-FR" sz="800" dirty="0" err="1"/>
              <a:t>justo</a:t>
            </a:r>
            <a:r>
              <a:rPr lang="fr-FR" sz="800" dirty="0"/>
              <a:t> </a:t>
            </a:r>
            <a:r>
              <a:rPr lang="fr-FR" sz="800" dirty="0" err="1"/>
              <a:t>malesuada</a:t>
            </a:r>
            <a:r>
              <a:rPr lang="fr-FR" sz="800" dirty="0"/>
              <a:t>, at </a:t>
            </a:r>
            <a:r>
              <a:rPr lang="fr-FR" sz="800" dirty="0" err="1"/>
              <a:t>ornare</a:t>
            </a:r>
            <a:r>
              <a:rPr lang="fr-FR" sz="800" dirty="0"/>
              <a:t> </a:t>
            </a:r>
            <a:r>
              <a:rPr lang="fr-FR" sz="800" dirty="0" err="1"/>
              <a:t>dui</a:t>
            </a:r>
            <a:r>
              <a:rPr lang="fr-FR" sz="800" dirty="0"/>
              <a:t> </a:t>
            </a:r>
            <a:r>
              <a:rPr lang="fr-FR" sz="800" dirty="0" err="1"/>
              <a:t>iaculis</a:t>
            </a:r>
            <a:r>
              <a:rPr lang="fr-FR" sz="800" dirty="0"/>
              <a:t>. </a:t>
            </a:r>
            <a:r>
              <a:rPr lang="fr-FR" sz="800" dirty="0" err="1"/>
              <a:t>Vivamus</a:t>
            </a:r>
            <a:r>
              <a:rPr lang="fr-FR" sz="800" dirty="0"/>
              <a:t> </a:t>
            </a:r>
            <a:r>
              <a:rPr lang="fr-FR" sz="800" dirty="0" err="1"/>
              <a:t>maximus</a:t>
            </a:r>
            <a:r>
              <a:rPr lang="fr-FR" sz="800" dirty="0"/>
              <a:t>, </a:t>
            </a:r>
            <a:r>
              <a:rPr lang="fr-FR" sz="800" dirty="0" err="1"/>
              <a:t>urna</a:t>
            </a:r>
            <a:r>
              <a:rPr lang="fr-FR" sz="800" dirty="0"/>
              <a:t> cursus </a:t>
            </a:r>
            <a:r>
              <a:rPr lang="fr-FR" sz="800" dirty="0" err="1"/>
              <a:t>mattis</a:t>
            </a:r>
            <a:r>
              <a:rPr lang="fr-FR" sz="800" dirty="0"/>
              <a:t> </a:t>
            </a:r>
            <a:r>
              <a:rPr lang="fr-FR" sz="800" dirty="0" err="1"/>
              <a:t>posuere</a:t>
            </a:r>
            <a:r>
              <a:rPr lang="fr-FR" sz="800" dirty="0"/>
              <a:t>, </a:t>
            </a:r>
            <a:r>
              <a:rPr lang="fr-FR" sz="800" dirty="0" err="1"/>
              <a:t>elit</a:t>
            </a:r>
            <a:r>
              <a:rPr lang="fr-FR" sz="800" dirty="0"/>
              <a:t> </a:t>
            </a:r>
            <a:r>
              <a:rPr lang="fr-FR" sz="800" dirty="0" err="1"/>
              <a:t>eros</a:t>
            </a:r>
            <a:r>
              <a:rPr lang="fr-FR" sz="800" dirty="0"/>
              <a:t> </a:t>
            </a:r>
            <a:r>
              <a:rPr lang="fr-FR" sz="800" dirty="0" err="1"/>
              <a:t>fermentum</a:t>
            </a:r>
            <a:r>
              <a:rPr lang="fr-FR" sz="800" dirty="0"/>
              <a:t> mi, et porta </a:t>
            </a:r>
            <a:r>
              <a:rPr lang="fr-FR" sz="800" dirty="0" err="1"/>
              <a:t>nulla</a:t>
            </a:r>
            <a:r>
              <a:rPr lang="fr-FR" sz="800" dirty="0"/>
              <a:t> </a:t>
            </a:r>
            <a:r>
              <a:rPr lang="fr-FR" sz="800" dirty="0" err="1"/>
              <a:t>dolor</a:t>
            </a:r>
            <a:r>
              <a:rPr lang="fr-FR" sz="800" dirty="0"/>
              <a:t> </a:t>
            </a:r>
            <a:r>
              <a:rPr lang="fr-FR" sz="800" dirty="0" err="1"/>
              <a:t>sit</a:t>
            </a:r>
            <a:r>
              <a:rPr lang="fr-FR" sz="800" dirty="0"/>
              <a:t> </a:t>
            </a:r>
            <a:r>
              <a:rPr lang="fr-FR" sz="800" dirty="0" err="1"/>
              <a:t>amet</a:t>
            </a:r>
            <a:r>
              <a:rPr lang="fr-FR" sz="800" dirty="0"/>
              <a:t> </a:t>
            </a:r>
            <a:r>
              <a:rPr lang="fr-FR" sz="800" dirty="0" err="1"/>
              <a:t>leo</a:t>
            </a:r>
            <a:r>
              <a:rPr lang="fr-FR" sz="800" dirty="0"/>
              <a:t>.</a:t>
            </a:r>
            <a:endParaRPr lang="en-US" sz="700" i="1" dirty="0">
              <a:cs typeface="Segoe UI" panose="020B0502040204020203" pitchFamily="34" charset="0"/>
            </a:endParaRPr>
          </a:p>
        </p:txBody>
      </p:sp>
      <p:sp>
        <p:nvSpPr>
          <p:cNvPr id="189" name="TextBox 239">
            <a:extLst>
              <a:ext uri="{FF2B5EF4-FFF2-40B4-BE49-F238E27FC236}">
                <a16:creationId xmlns:a16="http://schemas.microsoft.com/office/drawing/2014/main" id="{480C033B-4912-4186-8CB4-70CAF6F83BCA}"/>
              </a:ext>
            </a:extLst>
          </p:cNvPr>
          <p:cNvSpPr txBox="1"/>
          <p:nvPr/>
        </p:nvSpPr>
        <p:spPr>
          <a:xfrm>
            <a:off x="2571582" y="6682574"/>
            <a:ext cx="71020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cs typeface="Segoe UI" panose="020B0502040204020203" pitchFamily="34" charset="0"/>
              </a:rPr>
              <a:t>2014 - 2015</a:t>
            </a:r>
            <a:endParaRPr lang="en-US" sz="700" i="1" dirty="0">
              <a:solidFill>
                <a:schemeClr val="accent1"/>
              </a:solidFill>
              <a:cs typeface="Segoe UI" panose="020B0502040204020203" pitchFamily="34" charset="0"/>
            </a:endParaRPr>
          </a:p>
        </p:txBody>
      </p:sp>
      <p:cxnSp>
        <p:nvCxnSpPr>
          <p:cNvPr id="190" name="Straight Connector 242">
            <a:extLst>
              <a:ext uri="{FF2B5EF4-FFF2-40B4-BE49-F238E27FC236}">
                <a16:creationId xmlns:a16="http://schemas.microsoft.com/office/drawing/2014/main" id="{77BBC0EC-F039-2CE2-FDCF-0C671132D6E2}"/>
              </a:ext>
            </a:extLst>
          </p:cNvPr>
          <p:cNvCxnSpPr/>
          <p:nvPr/>
        </p:nvCxnSpPr>
        <p:spPr>
          <a:xfrm>
            <a:off x="2472744" y="6682574"/>
            <a:ext cx="0" cy="1384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243">
            <a:extLst>
              <a:ext uri="{FF2B5EF4-FFF2-40B4-BE49-F238E27FC236}">
                <a16:creationId xmlns:a16="http://schemas.microsoft.com/office/drawing/2014/main" id="{83F69913-5E40-5D3C-6D72-B63F0E80CC15}"/>
              </a:ext>
            </a:extLst>
          </p:cNvPr>
          <p:cNvCxnSpPr/>
          <p:nvPr/>
        </p:nvCxnSpPr>
        <p:spPr>
          <a:xfrm>
            <a:off x="3380622" y="6682574"/>
            <a:ext cx="0" cy="1384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236">
            <a:extLst>
              <a:ext uri="{FF2B5EF4-FFF2-40B4-BE49-F238E27FC236}">
                <a16:creationId xmlns:a16="http://schemas.microsoft.com/office/drawing/2014/main" id="{2FC39CA4-A967-89D9-F792-DBCA0841495B}"/>
              </a:ext>
            </a:extLst>
          </p:cNvPr>
          <p:cNvSpPr txBox="1"/>
          <p:nvPr/>
        </p:nvSpPr>
        <p:spPr>
          <a:xfrm>
            <a:off x="2160080" y="7997961"/>
            <a:ext cx="121507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900" b="1" dirty="0" err="1">
                <a:solidFill>
                  <a:schemeClr val="accent2"/>
                </a:solidFill>
                <a:cs typeface="Segoe UI" panose="020B0502040204020203" pitchFamily="34" charset="0"/>
              </a:rPr>
              <a:t>Entreprise</a:t>
            </a:r>
            <a:r>
              <a:rPr lang="en-US" sz="900" b="1" dirty="0">
                <a:solidFill>
                  <a:schemeClr val="accent2"/>
                </a:solidFill>
                <a:cs typeface="Segoe UI" panose="020B0502040204020203" pitchFamily="34" charset="0"/>
              </a:rPr>
              <a:t> </a:t>
            </a:r>
            <a:r>
              <a:rPr lang="en-US" sz="900" b="1" dirty="0">
                <a:cs typeface="Segoe UI" panose="020B0502040204020203" pitchFamily="34" charset="0"/>
              </a:rPr>
              <a:t>– </a:t>
            </a:r>
            <a:r>
              <a:rPr lang="en-US" sz="900" i="1" dirty="0">
                <a:cs typeface="Segoe UI" panose="020B0502040204020203" pitchFamily="34" charset="0"/>
              </a:rPr>
              <a:t>Poste </a:t>
            </a:r>
            <a:r>
              <a:rPr lang="en-US" sz="900" i="1" dirty="0" err="1">
                <a:cs typeface="Segoe UI" panose="020B0502040204020203" pitchFamily="34" charset="0"/>
              </a:rPr>
              <a:t>occupé</a:t>
            </a:r>
            <a:endParaRPr lang="en-US" sz="900" i="1" dirty="0">
              <a:cs typeface="Segoe UI" panose="020B0502040204020203" pitchFamily="34" charset="0"/>
            </a:endParaRPr>
          </a:p>
        </p:txBody>
      </p:sp>
      <p:sp>
        <p:nvSpPr>
          <p:cNvPr id="193" name="TextBox 237">
            <a:extLst>
              <a:ext uri="{FF2B5EF4-FFF2-40B4-BE49-F238E27FC236}">
                <a16:creationId xmlns:a16="http://schemas.microsoft.com/office/drawing/2014/main" id="{9398DFA2-3D3A-5ED6-6F6B-C70B376CAA54}"/>
              </a:ext>
            </a:extLst>
          </p:cNvPr>
          <p:cNvSpPr txBox="1"/>
          <p:nvPr/>
        </p:nvSpPr>
        <p:spPr>
          <a:xfrm>
            <a:off x="701758" y="8156252"/>
            <a:ext cx="26733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800" dirty="0"/>
              <a:t>Lorem ipsum </a:t>
            </a:r>
            <a:r>
              <a:rPr lang="fr-FR" sz="800" dirty="0" err="1"/>
              <a:t>dolor</a:t>
            </a:r>
            <a:r>
              <a:rPr lang="fr-FR" sz="800" dirty="0"/>
              <a:t> </a:t>
            </a:r>
            <a:r>
              <a:rPr lang="fr-FR" sz="800" dirty="0" err="1"/>
              <a:t>sit</a:t>
            </a:r>
            <a:r>
              <a:rPr lang="fr-FR" sz="800" dirty="0"/>
              <a:t> </a:t>
            </a:r>
            <a:r>
              <a:rPr lang="fr-FR" sz="800" dirty="0" err="1"/>
              <a:t>amet</a:t>
            </a:r>
            <a:r>
              <a:rPr lang="fr-FR" sz="800" dirty="0"/>
              <a:t>, </a:t>
            </a:r>
            <a:r>
              <a:rPr lang="fr-FR" sz="800" dirty="0" err="1"/>
              <a:t>consectetur</a:t>
            </a:r>
            <a:r>
              <a:rPr lang="fr-FR" sz="800" dirty="0"/>
              <a:t> </a:t>
            </a:r>
            <a:r>
              <a:rPr lang="fr-FR" sz="800" dirty="0" err="1"/>
              <a:t>adipiscing</a:t>
            </a:r>
            <a:r>
              <a:rPr lang="fr-FR" sz="800" dirty="0"/>
              <a:t> </a:t>
            </a:r>
            <a:r>
              <a:rPr lang="fr-FR" sz="800" dirty="0" err="1"/>
              <a:t>elit</a:t>
            </a:r>
            <a:r>
              <a:rPr lang="fr-FR" sz="800" dirty="0"/>
              <a:t>. </a:t>
            </a:r>
            <a:r>
              <a:rPr lang="fr-FR" sz="800" dirty="0" err="1"/>
              <a:t>Donec</a:t>
            </a:r>
            <a:r>
              <a:rPr lang="fr-FR" sz="800" dirty="0"/>
              <a:t> </a:t>
            </a:r>
            <a:r>
              <a:rPr lang="fr-FR" sz="800" dirty="0" err="1"/>
              <a:t>scelerisque</a:t>
            </a:r>
            <a:r>
              <a:rPr lang="fr-FR" sz="800" dirty="0"/>
              <a:t> ipsum id </a:t>
            </a:r>
            <a:r>
              <a:rPr lang="fr-FR" sz="800" dirty="0" err="1"/>
              <a:t>justo</a:t>
            </a:r>
            <a:r>
              <a:rPr lang="fr-FR" sz="800" dirty="0"/>
              <a:t> </a:t>
            </a:r>
            <a:r>
              <a:rPr lang="fr-FR" sz="800" dirty="0" err="1"/>
              <a:t>malesuada</a:t>
            </a:r>
            <a:r>
              <a:rPr lang="fr-FR" sz="800" dirty="0"/>
              <a:t>, at </a:t>
            </a:r>
            <a:r>
              <a:rPr lang="fr-FR" sz="800" dirty="0" err="1"/>
              <a:t>ornare</a:t>
            </a:r>
            <a:r>
              <a:rPr lang="fr-FR" sz="800" dirty="0"/>
              <a:t> </a:t>
            </a:r>
            <a:r>
              <a:rPr lang="fr-FR" sz="800" dirty="0" err="1"/>
              <a:t>dui</a:t>
            </a:r>
            <a:r>
              <a:rPr lang="fr-FR" sz="800" dirty="0"/>
              <a:t> </a:t>
            </a:r>
            <a:r>
              <a:rPr lang="fr-FR" sz="800" dirty="0" err="1"/>
              <a:t>iaculis</a:t>
            </a:r>
            <a:r>
              <a:rPr lang="fr-FR" sz="800" dirty="0"/>
              <a:t>. </a:t>
            </a:r>
            <a:r>
              <a:rPr lang="fr-FR" sz="800" dirty="0" err="1"/>
              <a:t>Vivamus</a:t>
            </a:r>
            <a:r>
              <a:rPr lang="fr-FR" sz="800" dirty="0"/>
              <a:t> </a:t>
            </a:r>
            <a:r>
              <a:rPr lang="fr-FR" sz="800" dirty="0" err="1"/>
              <a:t>maximus</a:t>
            </a:r>
            <a:r>
              <a:rPr lang="fr-FR" sz="800" dirty="0"/>
              <a:t>, </a:t>
            </a:r>
            <a:r>
              <a:rPr lang="fr-FR" sz="800" dirty="0" err="1"/>
              <a:t>urna</a:t>
            </a:r>
            <a:r>
              <a:rPr lang="fr-FR" sz="800" dirty="0"/>
              <a:t> cursus </a:t>
            </a:r>
            <a:r>
              <a:rPr lang="fr-FR" sz="800" dirty="0" err="1"/>
              <a:t>mattis</a:t>
            </a:r>
            <a:r>
              <a:rPr lang="fr-FR" sz="800" dirty="0"/>
              <a:t> </a:t>
            </a:r>
            <a:r>
              <a:rPr lang="fr-FR" sz="800" dirty="0" err="1"/>
              <a:t>posuere</a:t>
            </a:r>
            <a:r>
              <a:rPr lang="fr-FR" sz="800" dirty="0"/>
              <a:t>, </a:t>
            </a:r>
            <a:r>
              <a:rPr lang="fr-FR" sz="800" dirty="0" err="1"/>
              <a:t>elit</a:t>
            </a:r>
            <a:r>
              <a:rPr lang="fr-FR" sz="800" dirty="0"/>
              <a:t> </a:t>
            </a:r>
            <a:r>
              <a:rPr lang="fr-FR" sz="800" dirty="0" err="1"/>
              <a:t>eros</a:t>
            </a:r>
            <a:r>
              <a:rPr lang="fr-FR" sz="800" dirty="0"/>
              <a:t> </a:t>
            </a:r>
            <a:r>
              <a:rPr lang="fr-FR" sz="800" dirty="0" err="1"/>
              <a:t>fermentum</a:t>
            </a:r>
            <a:r>
              <a:rPr lang="fr-FR" sz="800" dirty="0"/>
              <a:t> mi, et porta </a:t>
            </a:r>
            <a:r>
              <a:rPr lang="fr-FR" sz="800" dirty="0" err="1"/>
              <a:t>nulla</a:t>
            </a:r>
            <a:r>
              <a:rPr lang="fr-FR" sz="800" dirty="0"/>
              <a:t> </a:t>
            </a:r>
            <a:r>
              <a:rPr lang="fr-FR" sz="800" dirty="0" err="1"/>
              <a:t>dolor</a:t>
            </a:r>
            <a:r>
              <a:rPr lang="fr-FR" sz="800" dirty="0"/>
              <a:t> </a:t>
            </a:r>
            <a:r>
              <a:rPr lang="fr-FR" sz="800" dirty="0" err="1"/>
              <a:t>sit</a:t>
            </a:r>
            <a:r>
              <a:rPr lang="fr-FR" sz="800" dirty="0"/>
              <a:t> </a:t>
            </a:r>
            <a:r>
              <a:rPr lang="fr-FR" sz="800" dirty="0" err="1"/>
              <a:t>amet</a:t>
            </a:r>
            <a:r>
              <a:rPr lang="fr-FR" sz="800" dirty="0"/>
              <a:t> </a:t>
            </a:r>
            <a:r>
              <a:rPr lang="fr-FR" sz="800" dirty="0" err="1"/>
              <a:t>leo</a:t>
            </a:r>
            <a:r>
              <a:rPr lang="fr-FR" sz="800" dirty="0"/>
              <a:t>.</a:t>
            </a:r>
            <a:endParaRPr lang="en-US" sz="700" i="1" dirty="0">
              <a:cs typeface="Segoe UI" panose="020B0502040204020203" pitchFamily="34" charset="0"/>
            </a:endParaRPr>
          </a:p>
        </p:txBody>
      </p:sp>
      <p:sp>
        <p:nvSpPr>
          <p:cNvPr id="194" name="TextBox 239">
            <a:extLst>
              <a:ext uri="{FF2B5EF4-FFF2-40B4-BE49-F238E27FC236}">
                <a16:creationId xmlns:a16="http://schemas.microsoft.com/office/drawing/2014/main" id="{BEDF4E11-E938-522C-9E3E-2A107C57C146}"/>
              </a:ext>
            </a:extLst>
          </p:cNvPr>
          <p:cNvSpPr txBox="1"/>
          <p:nvPr/>
        </p:nvSpPr>
        <p:spPr>
          <a:xfrm>
            <a:off x="2566115" y="7781636"/>
            <a:ext cx="71020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1"/>
                </a:solidFill>
                <a:cs typeface="Segoe UI" panose="020B0502040204020203" pitchFamily="34" charset="0"/>
              </a:rPr>
              <a:t>2014 - 2015</a:t>
            </a:r>
            <a:endParaRPr lang="en-US" sz="700" i="1" dirty="0">
              <a:solidFill>
                <a:schemeClr val="accent1"/>
              </a:solidFill>
              <a:cs typeface="Segoe UI" panose="020B0502040204020203" pitchFamily="34" charset="0"/>
            </a:endParaRPr>
          </a:p>
        </p:txBody>
      </p:sp>
      <p:cxnSp>
        <p:nvCxnSpPr>
          <p:cNvPr id="195" name="Straight Connector 242">
            <a:extLst>
              <a:ext uri="{FF2B5EF4-FFF2-40B4-BE49-F238E27FC236}">
                <a16:creationId xmlns:a16="http://schemas.microsoft.com/office/drawing/2014/main" id="{890FA40D-CFB7-9335-4D9E-7D72D820A107}"/>
              </a:ext>
            </a:extLst>
          </p:cNvPr>
          <p:cNvCxnSpPr/>
          <p:nvPr/>
        </p:nvCxnSpPr>
        <p:spPr>
          <a:xfrm>
            <a:off x="2467277" y="7781636"/>
            <a:ext cx="0" cy="1384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243">
            <a:extLst>
              <a:ext uri="{FF2B5EF4-FFF2-40B4-BE49-F238E27FC236}">
                <a16:creationId xmlns:a16="http://schemas.microsoft.com/office/drawing/2014/main" id="{6B89DC55-FBB2-E3A1-6E51-494B516586E9}"/>
              </a:ext>
            </a:extLst>
          </p:cNvPr>
          <p:cNvCxnSpPr/>
          <p:nvPr/>
        </p:nvCxnSpPr>
        <p:spPr>
          <a:xfrm>
            <a:off x="3375155" y="7781636"/>
            <a:ext cx="0" cy="1384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3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7" y="645966"/>
            <a:ext cx="6661822" cy="936026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44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44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7" dirty="0" err="1"/>
              <a:t>Créeruncv.com</a:t>
            </a:r>
            <a:r>
              <a:rPr lang="fr-FR" sz="2447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777308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</TotalTime>
  <Words>714</Words>
  <Application>Microsoft Macintosh PowerPoint</Application>
  <PresentationFormat>Personnalisé</PresentationFormat>
  <Paragraphs>94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7</cp:revision>
  <dcterms:created xsi:type="dcterms:W3CDTF">2024-02-19T22:20:17Z</dcterms:created>
  <dcterms:modified xsi:type="dcterms:W3CDTF">2024-02-19T22:54:33Z</dcterms:modified>
</cp:coreProperties>
</file>