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>
        <p:scale>
          <a:sx n="170" d="100"/>
          <a:sy n="170" d="100"/>
        </p:scale>
        <p:origin x="1352" y="-2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71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87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22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73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21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744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26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41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7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90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29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B9F52-924A-F842-9405-680A322CBFF8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B75E7-7905-984C-BBB3-6F1CD82DC0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333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8E990F2-1192-7E21-2943-F5B94A3CEA7D}"/>
              </a:ext>
            </a:extLst>
          </p:cNvPr>
          <p:cNvSpPr/>
          <p:nvPr/>
        </p:nvSpPr>
        <p:spPr>
          <a:xfrm>
            <a:off x="0" y="-6508"/>
            <a:ext cx="2910205" cy="10701655"/>
          </a:xfrm>
          <a:prstGeom prst="rect">
            <a:avLst/>
          </a:prstGeom>
          <a:solidFill>
            <a:srgbClr val="2638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DAB153C8-1BC3-8B12-D6DF-EE20BD3CB43A}"/>
              </a:ext>
            </a:extLst>
          </p:cNvPr>
          <p:cNvSpPr txBox="1"/>
          <p:nvPr/>
        </p:nvSpPr>
        <p:spPr>
          <a:xfrm>
            <a:off x="250191" y="2017467"/>
            <a:ext cx="2600586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Valentin ADELHID</a:t>
            </a:r>
            <a:endParaRPr lang="en-US" sz="12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50A19EF0-95AD-4183-D2D5-351F3E1B4C8A}"/>
              </a:ext>
            </a:extLst>
          </p:cNvPr>
          <p:cNvSpPr txBox="1"/>
          <p:nvPr/>
        </p:nvSpPr>
        <p:spPr>
          <a:xfrm>
            <a:off x="314325" y="2289324"/>
            <a:ext cx="2281555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spc="3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TITRE DU POSTE</a:t>
            </a:r>
            <a:endParaRPr lang="en-US" sz="1100" spc="3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" name="Group 2274">
            <a:extLst>
              <a:ext uri="{FF2B5EF4-FFF2-40B4-BE49-F238E27FC236}">
                <a16:creationId xmlns:a16="http://schemas.microsoft.com/office/drawing/2014/main" id="{5C1102CD-04F4-9B88-21AD-53FF30D22F9E}"/>
              </a:ext>
            </a:extLst>
          </p:cNvPr>
          <p:cNvGrpSpPr/>
          <p:nvPr/>
        </p:nvGrpSpPr>
        <p:grpSpPr>
          <a:xfrm>
            <a:off x="314325" y="2697464"/>
            <a:ext cx="1085850" cy="242570"/>
            <a:chOff x="-2058035" y="4126980"/>
            <a:chExt cx="1085850" cy="242570"/>
          </a:xfrm>
        </p:grpSpPr>
        <p:sp>
          <p:nvSpPr>
            <p:cNvPr id="8" name="Text Box 4">
              <a:extLst>
                <a:ext uri="{FF2B5EF4-FFF2-40B4-BE49-F238E27FC236}">
                  <a16:creationId xmlns:a16="http://schemas.microsoft.com/office/drawing/2014/main" id="{B1E6A52B-E42B-7052-B4F2-27C8D2A8F3EA}"/>
                </a:ext>
              </a:extLst>
            </p:cNvPr>
            <p:cNvSpPr txBox="1"/>
            <p:nvPr/>
          </p:nvSpPr>
          <p:spPr>
            <a:xfrm>
              <a:off x="-2058035" y="4126980"/>
              <a:ext cx="1085850" cy="24257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Roboto" panose="02000000000000000000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PROFIL</a:t>
              </a:r>
              <a:endParaRPr lang="en-US" sz="1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D5C503-480F-D325-5A40-2A118D76F9B3}"/>
                </a:ext>
              </a:extLst>
            </p:cNvPr>
            <p:cNvSpPr/>
            <p:nvPr/>
          </p:nvSpPr>
          <p:spPr>
            <a:xfrm>
              <a:off x="-2019934" y="4143851"/>
              <a:ext cx="755534" cy="218440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D992C9F-E57C-08DE-68B0-9FE7937F47AE}"/>
                </a:ext>
              </a:extLst>
            </p:cNvPr>
            <p:cNvSpPr/>
            <p:nvPr/>
          </p:nvSpPr>
          <p:spPr>
            <a:xfrm rot="5400000">
              <a:off x="-1337661" y="4230529"/>
              <a:ext cx="146685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11" name="Text Box 16">
            <a:extLst>
              <a:ext uri="{FF2B5EF4-FFF2-40B4-BE49-F238E27FC236}">
                <a16:creationId xmlns:a16="http://schemas.microsoft.com/office/drawing/2014/main" id="{D10DBB06-3C9B-C478-A93A-A6762D94434E}"/>
              </a:ext>
            </a:extLst>
          </p:cNvPr>
          <p:cNvSpPr txBox="1"/>
          <p:nvPr/>
        </p:nvSpPr>
        <p:spPr>
          <a:xfrm>
            <a:off x="252437" y="2959519"/>
            <a:ext cx="2586990" cy="108006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30000"/>
              </a:lnSpc>
            </a:pP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Lorem ipsum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. Nunc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sem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fermentum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vulputate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nunc.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Donec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risus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efficitur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a semper et,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venenatis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. Ut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tempus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sollicitudin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ligula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placerat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placerat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libero </a:t>
            </a:r>
            <a:r>
              <a:rPr lang="fr-FR" sz="800" b="0" i="0" dirty="0" err="1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iaculis</a:t>
            </a:r>
            <a:r>
              <a:rPr lang="fr-FR" sz="8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 vitae. </a:t>
            </a:r>
            <a:endParaRPr lang="en-US" sz="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F64DEEEE-7E87-933E-7EA9-10F481A2C0E6}"/>
              </a:ext>
            </a:extLst>
          </p:cNvPr>
          <p:cNvSpPr txBox="1"/>
          <p:nvPr/>
        </p:nvSpPr>
        <p:spPr>
          <a:xfrm>
            <a:off x="478712" y="4493625"/>
            <a:ext cx="2122805" cy="38989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17 rue de la </a:t>
            </a:r>
            <a:r>
              <a:rPr lang="en-US" sz="800" dirty="0" err="1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Réussite</a:t>
            </a:r>
            <a:br>
              <a:rPr lang="en-US" sz="8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8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75012 Paris</a:t>
            </a:r>
          </a:p>
        </p:txBody>
      </p:sp>
      <p:sp>
        <p:nvSpPr>
          <p:cNvPr id="13" name="Text Box 18">
            <a:extLst>
              <a:ext uri="{FF2B5EF4-FFF2-40B4-BE49-F238E27FC236}">
                <a16:creationId xmlns:a16="http://schemas.microsoft.com/office/drawing/2014/main" id="{9EF98450-2D0F-8B71-BA21-C507024C1DA5}"/>
              </a:ext>
            </a:extLst>
          </p:cNvPr>
          <p:cNvSpPr txBox="1"/>
          <p:nvPr/>
        </p:nvSpPr>
        <p:spPr>
          <a:xfrm>
            <a:off x="482522" y="4813433"/>
            <a:ext cx="2122805" cy="4572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01 02 03 04 05</a:t>
            </a:r>
            <a:endParaRPr lang="en-US" sz="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 err="1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mail@mail.com</a:t>
            </a:r>
            <a:endParaRPr lang="en-US" sz="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4263AB35-FB29-E0A7-DCD1-87D0D9E4F93D}"/>
              </a:ext>
            </a:extLst>
          </p:cNvPr>
          <p:cNvSpPr>
            <a:spLocks noEditPoints="1"/>
          </p:cNvSpPr>
          <p:nvPr/>
        </p:nvSpPr>
        <p:spPr bwMode="auto">
          <a:xfrm>
            <a:off x="353695" y="4561309"/>
            <a:ext cx="99060" cy="99060"/>
          </a:xfrm>
          <a:custGeom>
            <a:avLst/>
            <a:gdLst>
              <a:gd name="T0" fmla="*/ 30 w 30"/>
              <a:gd name="T1" fmla="*/ 0 h 30"/>
              <a:gd name="T2" fmla="*/ 29 w 30"/>
              <a:gd name="T3" fmla="*/ 0 h 30"/>
              <a:gd name="T4" fmla="*/ 20 w 30"/>
              <a:gd name="T5" fmla="*/ 3 h 30"/>
              <a:gd name="T6" fmla="*/ 10 w 30"/>
              <a:gd name="T7" fmla="*/ 0 h 30"/>
              <a:gd name="T8" fmla="*/ 1 w 30"/>
              <a:gd name="T9" fmla="*/ 3 h 30"/>
              <a:gd name="T10" fmla="*/ 0 w 30"/>
              <a:gd name="T11" fmla="*/ 4 h 30"/>
              <a:gd name="T12" fmla="*/ 0 w 30"/>
              <a:gd name="T13" fmla="*/ 29 h 30"/>
              <a:gd name="T14" fmla="*/ 1 w 30"/>
              <a:gd name="T15" fmla="*/ 30 h 30"/>
              <a:gd name="T16" fmla="*/ 1 w 30"/>
              <a:gd name="T17" fmla="*/ 30 h 30"/>
              <a:gd name="T18" fmla="*/ 10 w 30"/>
              <a:gd name="T19" fmla="*/ 26 h 30"/>
              <a:gd name="T20" fmla="*/ 20 w 30"/>
              <a:gd name="T21" fmla="*/ 30 h 30"/>
              <a:gd name="T22" fmla="*/ 30 w 30"/>
              <a:gd name="T23" fmla="*/ 26 h 30"/>
              <a:gd name="T24" fmla="*/ 30 w 30"/>
              <a:gd name="T25" fmla="*/ 26 h 30"/>
              <a:gd name="T26" fmla="*/ 30 w 30"/>
              <a:gd name="T27" fmla="*/ 0 h 30"/>
              <a:gd name="T28" fmla="*/ 30 w 30"/>
              <a:gd name="T29" fmla="*/ 0 h 30"/>
              <a:gd name="T30" fmla="*/ 20 w 30"/>
              <a:gd name="T31" fmla="*/ 26 h 30"/>
              <a:gd name="T32" fmla="*/ 10 w 30"/>
              <a:gd name="T33" fmla="*/ 23 h 30"/>
              <a:gd name="T34" fmla="*/ 10 w 30"/>
              <a:gd name="T35" fmla="*/ 3 h 30"/>
              <a:gd name="T36" fmla="*/ 20 w 30"/>
              <a:gd name="T37" fmla="*/ 6 h 30"/>
              <a:gd name="T38" fmla="*/ 20 w 30"/>
              <a:gd name="T39" fmla="*/ 26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0" h="30">
                <a:moveTo>
                  <a:pt x="30" y="0"/>
                </a:moveTo>
                <a:cubicBezTo>
                  <a:pt x="29" y="0"/>
                  <a:pt x="29" y="0"/>
                  <a:pt x="29" y="0"/>
                </a:cubicBezTo>
                <a:cubicBezTo>
                  <a:pt x="20" y="3"/>
                  <a:pt x="20" y="3"/>
                  <a:pt x="20" y="3"/>
                </a:cubicBezTo>
                <a:cubicBezTo>
                  <a:pt x="10" y="0"/>
                  <a:pt x="10" y="0"/>
                  <a:pt x="10" y="0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0" y="3"/>
                  <a:pt x="0" y="4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1" y="30"/>
                  <a:pt x="1" y="30"/>
                </a:cubicBezTo>
                <a:cubicBezTo>
                  <a:pt x="1" y="30"/>
                  <a:pt x="1" y="30"/>
                  <a:pt x="1" y="30"/>
                </a:cubicBezTo>
                <a:cubicBezTo>
                  <a:pt x="10" y="26"/>
                  <a:pt x="10" y="26"/>
                  <a:pt x="10" y="26"/>
                </a:cubicBezTo>
                <a:cubicBezTo>
                  <a:pt x="20" y="30"/>
                  <a:pt x="20" y="30"/>
                  <a:pt x="20" y="30"/>
                </a:cubicBezTo>
                <a:cubicBezTo>
                  <a:pt x="30" y="26"/>
                  <a:pt x="30" y="26"/>
                  <a:pt x="30" y="26"/>
                </a:cubicBezTo>
                <a:cubicBezTo>
                  <a:pt x="30" y="26"/>
                  <a:pt x="30" y="26"/>
                  <a:pt x="30" y="26"/>
                </a:cubicBezTo>
                <a:cubicBezTo>
                  <a:pt x="30" y="0"/>
                  <a:pt x="30" y="0"/>
                  <a:pt x="30" y="0"/>
                </a:cubicBezTo>
                <a:cubicBezTo>
                  <a:pt x="30" y="0"/>
                  <a:pt x="30" y="0"/>
                  <a:pt x="30" y="0"/>
                </a:cubicBezTo>
                <a:close/>
                <a:moveTo>
                  <a:pt x="20" y="26"/>
                </a:moveTo>
                <a:cubicBezTo>
                  <a:pt x="10" y="23"/>
                  <a:pt x="10" y="23"/>
                  <a:pt x="10" y="23"/>
                </a:cubicBezTo>
                <a:cubicBezTo>
                  <a:pt x="10" y="3"/>
                  <a:pt x="10" y="3"/>
                  <a:pt x="10" y="3"/>
                </a:cubicBezTo>
                <a:cubicBezTo>
                  <a:pt x="20" y="6"/>
                  <a:pt x="20" y="6"/>
                  <a:pt x="20" y="6"/>
                </a:cubicBezTo>
                <a:lnTo>
                  <a:pt x="20" y="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Freeform 19">
            <a:extLst>
              <a:ext uri="{FF2B5EF4-FFF2-40B4-BE49-F238E27FC236}">
                <a16:creationId xmlns:a16="http://schemas.microsoft.com/office/drawing/2014/main" id="{3BC68DB0-AC4B-318D-361C-5E82429A72D9}"/>
              </a:ext>
            </a:extLst>
          </p:cNvPr>
          <p:cNvSpPr>
            <a:spLocks noEditPoints="1"/>
          </p:cNvSpPr>
          <p:nvPr/>
        </p:nvSpPr>
        <p:spPr bwMode="auto">
          <a:xfrm>
            <a:off x="357505" y="4898262"/>
            <a:ext cx="91440" cy="91440"/>
          </a:xfrm>
          <a:custGeom>
            <a:avLst/>
            <a:gdLst>
              <a:gd name="T0" fmla="*/ 27 w 30"/>
              <a:gd name="T1" fmla="*/ 15 h 30"/>
              <a:gd name="T2" fmla="*/ 30 w 30"/>
              <a:gd name="T3" fmla="*/ 15 h 30"/>
              <a:gd name="T4" fmla="*/ 26 w 30"/>
              <a:gd name="T5" fmla="*/ 4 h 30"/>
              <a:gd name="T6" fmla="*/ 15 w 30"/>
              <a:gd name="T7" fmla="*/ 0 h 30"/>
              <a:gd name="T8" fmla="*/ 15 w 30"/>
              <a:gd name="T9" fmla="*/ 3 h 30"/>
              <a:gd name="T10" fmla="*/ 24 w 30"/>
              <a:gd name="T11" fmla="*/ 6 h 30"/>
              <a:gd name="T12" fmla="*/ 27 w 30"/>
              <a:gd name="T13" fmla="*/ 15 h 30"/>
              <a:gd name="T14" fmla="*/ 29 w 30"/>
              <a:gd name="T15" fmla="*/ 21 h 30"/>
              <a:gd name="T16" fmla="*/ 23 w 30"/>
              <a:gd name="T17" fmla="*/ 20 h 30"/>
              <a:gd name="T18" fmla="*/ 21 w 30"/>
              <a:gd name="T19" fmla="*/ 20 h 30"/>
              <a:gd name="T20" fmla="*/ 17 w 30"/>
              <a:gd name="T21" fmla="*/ 24 h 30"/>
              <a:gd name="T22" fmla="*/ 6 w 30"/>
              <a:gd name="T23" fmla="*/ 13 h 30"/>
              <a:gd name="T24" fmla="*/ 10 w 30"/>
              <a:gd name="T25" fmla="*/ 9 h 30"/>
              <a:gd name="T26" fmla="*/ 10 w 30"/>
              <a:gd name="T27" fmla="*/ 7 h 30"/>
              <a:gd name="T28" fmla="*/ 10 w 30"/>
              <a:gd name="T29" fmla="*/ 1 h 30"/>
              <a:gd name="T30" fmla="*/ 9 w 30"/>
              <a:gd name="T31" fmla="*/ 0 h 30"/>
              <a:gd name="T32" fmla="*/ 8 w 30"/>
              <a:gd name="T33" fmla="*/ 0 h 30"/>
              <a:gd name="T34" fmla="*/ 2 w 30"/>
              <a:gd name="T35" fmla="*/ 0 h 30"/>
              <a:gd name="T36" fmla="*/ 1 w 30"/>
              <a:gd name="T37" fmla="*/ 0 h 30"/>
              <a:gd name="T38" fmla="*/ 0 w 30"/>
              <a:gd name="T39" fmla="*/ 1 h 30"/>
              <a:gd name="T40" fmla="*/ 4 w 30"/>
              <a:gd name="T41" fmla="*/ 16 h 30"/>
              <a:gd name="T42" fmla="*/ 14 w 30"/>
              <a:gd name="T43" fmla="*/ 26 h 30"/>
              <a:gd name="T44" fmla="*/ 29 w 30"/>
              <a:gd name="T45" fmla="*/ 30 h 30"/>
              <a:gd name="T46" fmla="*/ 30 w 30"/>
              <a:gd name="T47" fmla="*/ 29 h 30"/>
              <a:gd name="T48" fmla="*/ 30 w 30"/>
              <a:gd name="T49" fmla="*/ 28 h 30"/>
              <a:gd name="T50" fmla="*/ 30 w 30"/>
              <a:gd name="T51" fmla="*/ 22 h 30"/>
              <a:gd name="T52" fmla="*/ 30 w 30"/>
              <a:gd name="T53" fmla="*/ 21 h 30"/>
              <a:gd name="T54" fmla="*/ 29 w 30"/>
              <a:gd name="T55" fmla="*/ 21 h 30"/>
              <a:gd name="T56" fmla="*/ 20 w 30"/>
              <a:gd name="T57" fmla="*/ 15 h 30"/>
              <a:gd name="T58" fmla="*/ 24 w 30"/>
              <a:gd name="T59" fmla="*/ 15 h 30"/>
              <a:gd name="T60" fmla="*/ 21 w 30"/>
              <a:gd name="T61" fmla="*/ 9 h 30"/>
              <a:gd name="T62" fmla="*/ 15 w 30"/>
              <a:gd name="T63" fmla="*/ 6 h 30"/>
              <a:gd name="T64" fmla="*/ 15 w 30"/>
              <a:gd name="T65" fmla="*/ 10 h 30"/>
              <a:gd name="T66" fmla="*/ 19 w 30"/>
              <a:gd name="T67" fmla="*/ 11 h 30"/>
              <a:gd name="T68" fmla="*/ 20 w 30"/>
              <a:gd name="T69" fmla="*/ 15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0" h="30">
                <a:moveTo>
                  <a:pt x="27" y="15"/>
                </a:moveTo>
                <a:cubicBezTo>
                  <a:pt x="30" y="15"/>
                  <a:pt x="30" y="15"/>
                  <a:pt x="30" y="15"/>
                </a:cubicBezTo>
                <a:cubicBezTo>
                  <a:pt x="30" y="10"/>
                  <a:pt x="29" y="7"/>
                  <a:pt x="26" y="4"/>
                </a:cubicBezTo>
                <a:cubicBezTo>
                  <a:pt x="23" y="1"/>
                  <a:pt x="20" y="0"/>
                  <a:pt x="15" y="0"/>
                </a:cubicBezTo>
                <a:cubicBezTo>
                  <a:pt x="15" y="3"/>
                  <a:pt x="15" y="3"/>
                  <a:pt x="15" y="3"/>
                </a:cubicBezTo>
                <a:cubicBezTo>
                  <a:pt x="19" y="3"/>
                  <a:pt x="21" y="4"/>
                  <a:pt x="24" y="6"/>
                </a:cubicBezTo>
                <a:cubicBezTo>
                  <a:pt x="26" y="9"/>
                  <a:pt x="27" y="11"/>
                  <a:pt x="27" y="15"/>
                </a:cubicBezTo>
                <a:close/>
                <a:moveTo>
                  <a:pt x="29" y="21"/>
                </a:moveTo>
                <a:cubicBezTo>
                  <a:pt x="27" y="21"/>
                  <a:pt x="25" y="20"/>
                  <a:pt x="23" y="20"/>
                </a:cubicBezTo>
                <a:cubicBezTo>
                  <a:pt x="22" y="19"/>
                  <a:pt x="22" y="19"/>
                  <a:pt x="21" y="20"/>
                </a:cubicBezTo>
                <a:cubicBezTo>
                  <a:pt x="17" y="24"/>
                  <a:pt x="17" y="24"/>
                  <a:pt x="17" y="24"/>
                </a:cubicBezTo>
                <a:cubicBezTo>
                  <a:pt x="13" y="21"/>
                  <a:pt x="9" y="17"/>
                  <a:pt x="6" y="13"/>
                </a:cubicBezTo>
                <a:cubicBezTo>
                  <a:pt x="10" y="9"/>
                  <a:pt x="10" y="9"/>
                  <a:pt x="10" y="9"/>
                </a:cubicBezTo>
                <a:cubicBezTo>
                  <a:pt x="11" y="8"/>
                  <a:pt x="11" y="8"/>
                  <a:pt x="10" y="7"/>
                </a:cubicBezTo>
                <a:cubicBezTo>
                  <a:pt x="10" y="5"/>
                  <a:pt x="10" y="3"/>
                  <a:pt x="10" y="1"/>
                </a:cubicBezTo>
                <a:cubicBezTo>
                  <a:pt x="10" y="1"/>
                  <a:pt x="9" y="0"/>
                  <a:pt x="9" y="0"/>
                </a:cubicBezTo>
                <a:cubicBezTo>
                  <a:pt x="9" y="0"/>
                  <a:pt x="8" y="0"/>
                  <a:pt x="8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1" y="0"/>
                  <a:pt x="1" y="0"/>
                </a:cubicBezTo>
                <a:cubicBezTo>
                  <a:pt x="1" y="0"/>
                  <a:pt x="0" y="1"/>
                  <a:pt x="0" y="1"/>
                </a:cubicBezTo>
                <a:cubicBezTo>
                  <a:pt x="0" y="6"/>
                  <a:pt x="2" y="11"/>
                  <a:pt x="4" y="16"/>
                </a:cubicBezTo>
                <a:cubicBezTo>
                  <a:pt x="7" y="20"/>
                  <a:pt x="10" y="23"/>
                  <a:pt x="14" y="26"/>
                </a:cubicBezTo>
                <a:cubicBezTo>
                  <a:pt x="19" y="28"/>
                  <a:pt x="24" y="30"/>
                  <a:pt x="29" y="30"/>
                </a:cubicBezTo>
                <a:cubicBezTo>
                  <a:pt x="29" y="30"/>
                  <a:pt x="30" y="29"/>
                  <a:pt x="30" y="29"/>
                </a:cubicBezTo>
                <a:cubicBezTo>
                  <a:pt x="30" y="29"/>
                  <a:pt x="30" y="28"/>
                  <a:pt x="30" y="28"/>
                </a:cubicBezTo>
                <a:cubicBezTo>
                  <a:pt x="30" y="22"/>
                  <a:pt x="30" y="22"/>
                  <a:pt x="30" y="22"/>
                </a:cubicBezTo>
                <a:cubicBezTo>
                  <a:pt x="30" y="22"/>
                  <a:pt x="30" y="21"/>
                  <a:pt x="30" y="21"/>
                </a:cubicBezTo>
                <a:cubicBezTo>
                  <a:pt x="30" y="21"/>
                  <a:pt x="29" y="21"/>
                  <a:pt x="29" y="21"/>
                </a:cubicBezTo>
                <a:close/>
                <a:moveTo>
                  <a:pt x="20" y="15"/>
                </a:moveTo>
                <a:cubicBezTo>
                  <a:pt x="24" y="15"/>
                  <a:pt x="24" y="15"/>
                  <a:pt x="24" y="15"/>
                </a:cubicBezTo>
                <a:cubicBezTo>
                  <a:pt x="24" y="12"/>
                  <a:pt x="23" y="10"/>
                  <a:pt x="21" y="9"/>
                </a:cubicBezTo>
                <a:cubicBezTo>
                  <a:pt x="20" y="7"/>
                  <a:pt x="18" y="6"/>
                  <a:pt x="15" y="6"/>
                </a:cubicBezTo>
                <a:cubicBezTo>
                  <a:pt x="15" y="10"/>
                  <a:pt x="15" y="10"/>
                  <a:pt x="15" y="10"/>
                </a:cubicBezTo>
                <a:cubicBezTo>
                  <a:pt x="17" y="10"/>
                  <a:pt x="18" y="10"/>
                  <a:pt x="19" y="11"/>
                </a:cubicBezTo>
                <a:cubicBezTo>
                  <a:pt x="20" y="12"/>
                  <a:pt x="20" y="13"/>
                  <a:pt x="20" y="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" name="Freeform 23">
            <a:extLst>
              <a:ext uri="{FF2B5EF4-FFF2-40B4-BE49-F238E27FC236}">
                <a16:creationId xmlns:a16="http://schemas.microsoft.com/office/drawing/2014/main" id="{E1C99999-96F0-FE7C-CC93-3AC9A371938A}"/>
              </a:ext>
            </a:extLst>
          </p:cNvPr>
          <p:cNvSpPr>
            <a:spLocks noEditPoints="1"/>
          </p:cNvSpPr>
          <p:nvPr/>
        </p:nvSpPr>
        <p:spPr bwMode="auto">
          <a:xfrm>
            <a:off x="352425" y="5097165"/>
            <a:ext cx="102870" cy="78105"/>
          </a:xfrm>
          <a:custGeom>
            <a:avLst/>
            <a:gdLst>
              <a:gd name="T0" fmla="*/ 33 w 34"/>
              <a:gd name="T1" fmla="*/ 1 h 27"/>
              <a:gd name="T2" fmla="*/ 30 w 34"/>
              <a:gd name="T3" fmla="*/ 0 h 27"/>
              <a:gd name="T4" fmla="*/ 4 w 34"/>
              <a:gd name="T5" fmla="*/ 0 h 27"/>
              <a:gd name="T6" fmla="*/ 1 w 34"/>
              <a:gd name="T7" fmla="*/ 1 h 27"/>
              <a:gd name="T8" fmla="*/ 0 w 34"/>
              <a:gd name="T9" fmla="*/ 4 h 27"/>
              <a:gd name="T10" fmla="*/ 0 w 34"/>
              <a:gd name="T11" fmla="*/ 24 h 27"/>
              <a:gd name="T12" fmla="*/ 1 w 34"/>
              <a:gd name="T13" fmla="*/ 26 h 27"/>
              <a:gd name="T14" fmla="*/ 4 w 34"/>
              <a:gd name="T15" fmla="*/ 27 h 27"/>
              <a:gd name="T16" fmla="*/ 30 w 34"/>
              <a:gd name="T17" fmla="*/ 27 h 27"/>
              <a:gd name="T18" fmla="*/ 33 w 34"/>
              <a:gd name="T19" fmla="*/ 26 h 27"/>
              <a:gd name="T20" fmla="*/ 34 w 34"/>
              <a:gd name="T21" fmla="*/ 24 h 27"/>
              <a:gd name="T22" fmla="*/ 34 w 34"/>
              <a:gd name="T23" fmla="*/ 4 h 27"/>
              <a:gd name="T24" fmla="*/ 33 w 34"/>
              <a:gd name="T25" fmla="*/ 1 h 27"/>
              <a:gd name="T26" fmla="*/ 30 w 34"/>
              <a:gd name="T27" fmla="*/ 7 h 27"/>
              <a:gd name="T28" fmla="*/ 17 w 34"/>
              <a:gd name="T29" fmla="*/ 15 h 27"/>
              <a:gd name="T30" fmla="*/ 4 w 34"/>
              <a:gd name="T31" fmla="*/ 7 h 27"/>
              <a:gd name="T32" fmla="*/ 4 w 34"/>
              <a:gd name="T33" fmla="*/ 4 h 27"/>
              <a:gd name="T34" fmla="*/ 17 w 34"/>
              <a:gd name="T35" fmla="*/ 12 h 27"/>
              <a:gd name="T36" fmla="*/ 30 w 34"/>
              <a:gd name="T37" fmla="*/ 4 h 27"/>
              <a:gd name="T38" fmla="*/ 30 w 34"/>
              <a:gd name="T39" fmla="*/ 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4" h="27">
                <a:moveTo>
                  <a:pt x="33" y="1"/>
                </a:moveTo>
                <a:cubicBezTo>
                  <a:pt x="32" y="1"/>
                  <a:pt x="31" y="0"/>
                  <a:pt x="30" y="0"/>
                </a:cubicBezTo>
                <a:cubicBezTo>
                  <a:pt x="4" y="0"/>
                  <a:pt x="4" y="0"/>
                  <a:pt x="4" y="0"/>
                </a:cubicBezTo>
                <a:cubicBezTo>
                  <a:pt x="3" y="0"/>
                  <a:pt x="2" y="1"/>
                  <a:pt x="1" y="1"/>
                </a:cubicBezTo>
                <a:cubicBezTo>
                  <a:pt x="1" y="2"/>
                  <a:pt x="0" y="3"/>
                  <a:pt x="0" y="4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5"/>
                  <a:pt x="1" y="26"/>
                  <a:pt x="1" y="26"/>
                </a:cubicBezTo>
                <a:cubicBezTo>
                  <a:pt x="2" y="27"/>
                  <a:pt x="3" y="27"/>
                  <a:pt x="4" y="27"/>
                </a:cubicBezTo>
                <a:cubicBezTo>
                  <a:pt x="30" y="27"/>
                  <a:pt x="30" y="27"/>
                  <a:pt x="30" y="27"/>
                </a:cubicBezTo>
                <a:cubicBezTo>
                  <a:pt x="31" y="27"/>
                  <a:pt x="32" y="27"/>
                  <a:pt x="33" y="26"/>
                </a:cubicBezTo>
                <a:cubicBezTo>
                  <a:pt x="33" y="26"/>
                  <a:pt x="34" y="25"/>
                  <a:pt x="34" y="24"/>
                </a:cubicBezTo>
                <a:cubicBezTo>
                  <a:pt x="34" y="4"/>
                  <a:pt x="34" y="4"/>
                  <a:pt x="34" y="4"/>
                </a:cubicBezTo>
                <a:cubicBezTo>
                  <a:pt x="34" y="3"/>
                  <a:pt x="33" y="2"/>
                  <a:pt x="33" y="1"/>
                </a:cubicBezTo>
                <a:close/>
                <a:moveTo>
                  <a:pt x="30" y="7"/>
                </a:moveTo>
                <a:cubicBezTo>
                  <a:pt x="17" y="15"/>
                  <a:pt x="17" y="15"/>
                  <a:pt x="17" y="15"/>
                </a:cubicBezTo>
                <a:cubicBezTo>
                  <a:pt x="4" y="7"/>
                  <a:pt x="4" y="7"/>
                  <a:pt x="4" y="7"/>
                </a:cubicBezTo>
                <a:cubicBezTo>
                  <a:pt x="4" y="4"/>
                  <a:pt x="4" y="4"/>
                  <a:pt x="4" y="4"/>
                </a:cubicBezTo>
                <a:cubicBezTo>
                  <a:pt x="17" y="12"/>
                  <a:pt x="17" y="12"/>
                  <a:pt x="17" y="12"/>
                </a:cubicBezTo>
                <a:cubicBezTo>
                  <a:pt x="30" y="4"/>
                  <a:pt x="30" y="4"/>
                  <a:pt x="30" y="4"/>
                </a:cubicBezTo>
                <a:lnTo>
                  <a:pt x="30" y="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grpSp>
        <p:nvGrpSpPr>
          <p:cNvPr id="17" name="Group 414">
            <a:extLst>
              <a:ext uri="{FF2B5EF4-FFF2-40B4-BE49-F238E27FC236}">
                <a16:creationId xmlns:a16="http://schemas.microsoft.com/office/drawing/2014/main" id="{5BFF22A4-0056-C342-85AB-97F4E068C86C}"/>
              </a:ext>
            </a:extLst>
          </p:cNvPr>
          <p:cNvGrpSpPr/>
          <p:nvPr/>
        </p:nvGrpSpPr>
        <p:grpSpPr>
          <a:xfrm>
            <a:off x="314324" y="4246514"/>
            <a:ext cx="1085851" cy="242570"/>
            <a:chOff x="-2058036" y="4126930"/>
            <a:chExt cx="1085851" cy="242570"/>
          </a:xfrm>
        </p:grpSpPr>
        <p:sp>
          <p:nvSpPr>
            <p:cNvPr id="18" name="Text Box 4">
              <a:extLst>
                <a:ext uri="{FF2B5EF4-FFF2-40B4-BE49-F238E27FC236}">
                  <a16:creationId xmlns:a16="http://schemas.microsoft.com/office/drawing/2014/main" id="{EC255E3F-BE22-CDA9-F3E0-6B51A5095151}"/>
                </a:ext>
              </a:extLst>
            </p:cNvPr>
            <p:cNvSpPr txBox="1"/>
            <p:nvPr/>
          </p:nvSpPr>
          <p:spPr>
            <a:xfrm>
              <a:off x="-2058036" y="4126930"/>
              <a:ext cx="1085851" cy="24257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latin typeface="Roboto" panose="02000000000000000000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CONTACT</a:t>
              </a:r>
              <a:endParaRPr lang="en-US" sz="10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AB76246-2476-0F6F-835B-5EE179411232}"/>
                </a:ext>
              </a:extLst>
            </p:cNvPr>
            <p:cNvSpPr/>
            <p:nvPr/>
          </p:nvSpPr>
          <p:spPr>
            <a:xfrm>
              <a:off x="-2019935" y="4143851"/>
              <a:ext cx="999004" cy="218440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C3FEE32-B920-9C86-6588-EBE069BFC4C5}"/>
                </a:ext>
              </a:extLst>
            </p:cNvPr>
            <p:cNvSpPr/>
            <p:nvPr/>
          </p:nvSpPr>
          <p:spPr>
            <a:xfrm rot="5400000">
              <a:off x="-1089479" y="4230529"/>
              <a:ext cx="146685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1" name="Group 2">
            <a:extLst>
              <a:ext uri="{FF2B5EF4-FFF2-40B4-BE49-F238E27FC236}">
                <a16:creationId xmlns:a16="http://schemas.microsoft.com/office/drawing/2014/main" id="{4E98FAC4-5A36-C441-CB6D-0DDD5B7A8FAD}"/>
              </a:ext>
            </a:extLst>
          </p:cNvPr>
          <p:cNvGrpSpPr/>
          <p:nvPr/>
        </p:nvGrpSpPr>
        <p:grpSpPr>
          <a:xfrm>
            <a:off x="314324" y="5441481"/>
            <a:ext cx="2318714" cy="1034746"/>
            <a:chOff x="314324" y="5615339"/>
            <a:chExt cx="2318714" cy="1034746"/>
          </a:xfrm>
        </p:grpSpPr>
        <p:grpSp>
          <p:nvGrpSpPr>
            <p:cNvPr id="22" name="Group 418">
              <a:extLst>
                <a:ext uri="{FF2B5EF4-FFF2-40B4-BE49-F238E27FC236}">
                  <a16:creationId xmlns:a16="http://schemas.microsoft.com/office/drawing/2014/main" id="{B95D55F5-9FDE-CD56-44AB-D3BFE766E41F}"/>
                </a:ext>
              </a:extLst>
            </p:cNvPr>
            <p:cNvGrpSpPr/>
            <p:nvPr/>
          </p:nvGrpSpPr>
          <p:grpSpPr>
            <a:xfrm>
              <a:off x="371989" y="5934531"/>
              <a:ext cx="2261049" cy="715554"/>
              <a:chOff x="312218" y="4638333"/>
              <a:chExt cx="2261049" cy="715554"/>
            </a:xfrm>
          </p:grpSpPr>
          <p:sp>
            <p:nvSpPr>
              <p:cNvPr id="30" name="TextBox 420">
                <a:extLst>
                  <a:ext uri="{FF2B5EF4-FFF2-40B4-BE49-F238E27FC236}">
                    <a16:creationId xmlns:a16="http://schemas.microsoft.com/office/drawing/2014/main" id="{9A8F0FA4-DD7E-1BF3-479B-46C9BAEC7FC6}"/>
                  </a:ext>
                </a:extLst>
              </p:cNvPr>
              <p:cNvSpPr txBox="1"/>
              <p:nvPr/>
            </p:nvSpPr>
            <p:spPr>
              <a:xfrm>
                <a:off x="420865" y="4638333"/>
                <a:ext cx="1505243" cy="218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sz="800" dirty="0">
                    <a:solidFill>
                      <a:schemeClr val="bg1"/>
                    </a:solidFill>
                    <a:latin typeface="Montserrat" panose="00000500000000000000" pitchFamily="50" charset="0"/>
                    <a:ea typeface="Roboto Slab" pitchFamily="2" charset="0"/>
                    <a:cs typeface="Roboto" panose="02000000000000000000" pitchFamily="2" charset="0"/>
                  </a:rPr>
                  <a:t>/</a:t>
                </a:r>
                <a:r>
                  <a:rPr lang="en-US" sz="800" dirty="0" err="1">
                    <a:solidFill>
                      <a:schemeClr val="bg1"/>
                    </a:solidFill>
                    <a:latin typeface="Montserrat" panose="00000500000000000000" pitchFamily="50" charset="0"/>
                    <a:ea typeface="Roboto Slab" pitchFamily="2" charset="0"/>
                    <a:cs typeface="Roboto" panose="02000000000000000000" pitchFamily="2" charset="0"/>
                  </a:rPr>
                  <a:t>valentin_ad</a:t>
                </a:r>
                <a:endPara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endParaRPr>
              </a:p>
            </p:txBody>
          </p:sp>
          <p:sp>
            <p:nvSpPr>
              <p:cNvPr id="31" name="TextBox 421">
                <a:extLst>
                  <a:ext uri="{FF2B5EF4-FFF2-40B4-BE49-F238E27FC236}">
                    <a16:creationId xmlns:a16="http://schemas.microsoft.com/office/drawing/2014/main" id="{CA6EB70D-A1CB-7AD0-838D-9F086C55C0C6}"/>
                  </a:ext>
                </a:extLst>
              </p:cNvPr>
              <p:cNvSpPr txBox="1"/>
              <p:nvPr/>
            </p:nvSpPr>
            <p:spPr>
              <a:xfrm>
                <a:off x="420865" y="4887106"/>
                <a:ext cx="2152402" cy="218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sz="800" dirty="0">
                    <a:solidFill>
                      <a:schemeClr val="bg1"/>
                    </a:solidFill>
                    <a:latin typeface="Montserrat" panose="00000500000000000000" pitchFamily="50" charset="0"/>
                    <a:ea typeface="Roboto Slab" pitchFamily="2" charset="0"/>
                    <a:cs typeface="Roboto" panose="02000000000000000000" pitchFamily="2" charset="0"/>
                  </a:rPr>
                  <a:t>/</a:t>
                </a:r>
                <a:r>
                  <a:rPr lang="en-US" sz="800" dirty="0" err="1">
                    <a:solidFill>
                      <a:schemeClr val="bg1"/>
                    </a:solidFill>
                    <a:latin typeface="Montserrat" panose="00000500000000000000" pitchFamily="50" charset="0"/>
                    <a:ea typeface="Roboto Slab" pitchFamily="2" charset="0"/>
                    <a:cs typeface="Roboto" panose="02000000000000000000" pitchFamily="2" charset="0"/>
                  </a:rPr>
                  <a:t>valentin_ad</a:t>
                </a:r>
                <a:endPara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endParaRPr>
              </a:p>
            </p:txBody>
          </p:sp>
          <p:sp>
            <p:nvSpPr>
              <p:cNvPr id="32" name="TextBox 422">
                <a:extLst>
                  <a:ext uri="{FF2B5EF4-FFF2-40B4-BE49-F238E27FC236}">
                    <a16:creationId xmlns:a16="http://schemas.microsoft.com/office/drawing/2014/main" id="{733D54B7-FA10-F124-8B69-8C96E2248BB1}"/>
                  </a:ext>
                </a:extLst>
              </p:cNvPr>
              <p:cNvSpPr txBox="1"/>
              <p:nvPr/>
            </p:nvSpPr>
            <p:spPr>
              <a:xfrm>
                <a:off x="420865" y="5135879"/>
                <a:ext cx="2152402" cy="218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sz="800" dirty="0">
                    <a:solidFill>
                      <a:schemeClr val="bg1"/>
                    </a:solidFill>
                    <a:latin typeface="Montserrat" panose="00000500000000000000" pitchFamily="50" charset="0"/>
                    <a:ea typeface="Roboto Slab" pitchFamily="2" charset="0"/>
                    <a:cs typeface="Roboto" panose="02000000000000000000" pitchFamily="2" charset="0"/>
                  </a:rPr>
                  <a:t>/</a:t>
                </a:r>
                <a:r>
                  <a:rPr lang="en-US" sz="800">
                    <a:solidFill>
                      <a:schemeClr val="bg1"/>
                    </a:solidFill>
                    <a:latin typeface="Montserrat" panose="00000500000000000000" pitchFamily="50" charset="0"/>
                    <a:ea typeface="Roboto Slab" pitchFamily="2" charset="0"/>
                    <a:cs typeface="Roboto" panose="02000000000000000000" pitchFamily="2" charset="0"/>
                  </a:rPr>
                  <a:t>valentin_ad</a:t>
                </a:r>
                <a:endPara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endParaRPr>
              </a:p>
            </p:txBody>
          </p:sp>
          <p:sp>
            <p:nvSpPr>
              <p:cNvPr id="33" name="Freeform 17">
                <a:extLst>
                  <a:ext uri="{FF2B5EF4-FFF2-40B4-BE49-F238E27FC236}">
                    <a16:creationId xmlns:a16="http://schemas.microsoft.com/office/drawing/2014/main" id="{523532BB-2703-E2A3-C78E-7813FDE9BC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79" y="4703215"/>
                <a:ext cx="47625" cy="88900"/>
              </a:xfrm>
              <a:custGeom>
                <a:avLst/>
                <a:gdLst>
                  <a:gd name="T0" fmla="*/ 8 w 12"/>
                  <a:gd name="T1" fmla="*/ 5 h 24"/>
                  <a:gd name="T2" fmla="*/ 10 w 12"/>
                  <a:gd name="T3" fmla="*/ 4 h 24"/>
                  <a:gd name="T4" fmla="*/ 12 w 12"/>
                  <a:gd name="T5" fmla="*/ 4 h 24"/>
                  <a:gd name="T6" fmla="*/ 12 w 12"/>
                  <a:gd name="T7" fmla="*/ 0 h 24"/>
                  <a:gd name="T8" fmla="*/ 9 w 12"/>
                  <a:gd name="T9" fmla="*/ 0 h 24"/>
                  <a:gd name="T10" fmla="*/ 5 w 12"/>
                  <a:gd name="T11" fmla="*/ 1 h 24"/>
                  <a:gd name="T12" fmla="*/ 3 w 12"/>
                  <a:gd name="T13" fmla="*/ 6 h 24"/>
                  <a:gd name="T14" fmla="*/ 3 w 12"/>
                  <a:gd name="T15" fmla="*/ 9 h 24"/>
                  <a:gd name="T16" fmla="*/ 0 w 12"/>
                  <a:gd name="T17" fmla="*/ 9 h 24"/>
                  <a:gd name="T18" fmla="*/ 0 w 12"/>
                  <a:gd name="T19" fmla="*/ 13 h 24"/>
                  <a:gd name="T20" fmla="*/ 3 w 12"/>
                  <a:gd name="T21" fmla="*/ 13 h 24"/>
                  <a:gd name="T22" fmla="*/ 3 w 12"/>
                  <a:gd name="T23" fmla="*/ 24 h 24"/>
                  <a:gd name="T24" fmla="*/ 8 w 12"/>
                  <a:gd name="T25" fmla="*/ 24 h 24"/>
                  <a:gd name="T26" fmla="*/ 8 w 12"/>
                  <a:gd name="T27" fmla="*/ 13 h 24"/>
                  <a:gd name="T28" fmla="*/ 11 w 12"/>
                  <a:gd name="T29" fmla="*/ 13 h 24"/>
                  <a:gd name="T30" fmla="*/ 12 w 12"/>
                  <a:gd name="T31" fmla="*/ 9 h 24"/>
                  <a:gd name="T32" fmla="*/ 8 w 12"/>
                  <a:gd name="T33" fmla="*/ 9 h 24"/>
                  <a:gd name="T34" fmla="*/ 8 w 12"/>
                  <a:gd name="T35" fmla="*/ 6 h 24"/>
                  <a:gd name="T36" fmla="*/ 8 w 12"/>
                  <a:gd name="T37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" h="24">
                    <a:moveTo>
                      <a:pt x="8" y="5"/>
                    </a:moveTo>
                    <a:cubicBezTo>
                      <a:pt x="8" y="4"/>
                      <a:pt x="9" y="4"/>
                      <a:pt x="10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1" y="0"/>
                      <a:pt x="10" y="0"/>
                      <a:pt x="9" y="0"/>
                    </a:cubicBezTo>
                    <a:cubicBezTo>
                      <a:pt x="7" y="0"/>
                      <a:pt x="6" y="0"/>
                      <a:pt x="5" y="1"/>
                    </a:cubicBezTo>
                    <a:cubicBezTo>
                      <a:pt x="4" y="2"/>
                      <a:pt x="3" y="4"/>
                      <a:pt x="3" y="6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3" y="24"/>
                      <a:pt x="3" y="24"/>
                      <a:pt x="3" y="24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5"/>
                      <a:pt x="8" y="5"/>
                      <a:pt x="8" y="5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21">
                <a:extLst>
                  <a:ext uri="{FF2B5EF4-FFF2-40B4-BE49-F238E27FC236}">
                    <a16:creationId xmlns:a16="http://schemas.microsoft.com/office/drawing/2014/main" id="{6245982A-2A45-23BE-AA65-0B3F042CDF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218" y="4958243"/>
                <a:ext cx="84138" cy="76200"/>
              </a:xfrm>
              <a:custGeom>
                <a:avLst/>
                <a:gdLst>
                  <a:gd name="T0" fmla="*/ 24 w 24"/>
                  <a:gd name="T1" fmla="*/ 3 h 20"/>
                  <a:gd name="T2" fmla="*/ 21 w 24"/>
                  <a:gd name="T3" fmla="*/ 3 h 20"/>
                  <a:gd name="T4" fmla="*/ 23 w 24"/>
                  <a:gd name="T5" fmla="*/ 1 h 20"/>
                  <a:gd name="T6" fmla="*/ 20 w 24"/>
                  <a:gd name="T7" fmla="*/ 2 h 20"/>
                  <a:gd name="T8" fmla="*/ 18 w 24"/>
                  <a:gd name="T9" fmla="*/ 1 h 20"/>
                  <a:gd name="T10" fmla="*/ 16 w 24"/>
                  <a:gd name="T11" fmla="*/ 0 h 20"/>
                  <a:gd name="T12" fmla="*/ 14 w 24"/>
                  <a:gd name="T13" fmla="*/ 1 h 20"/>
                  <a:gd name="T14" fmla="*/ 12 w 24"/>
                  <a:gd name="T15" fmla="*/ 3 h 20"/>
                  <a:gd name="T16" fmla="*/ 11 w 24"/>
                  <a:gd name="T17" fmla="*/ 5 h 20"/>
                  <a:gd name="T18" fmla="*/ 12 w 24"/>
                  <a:gd name="T19" fmla="*/ 6 h 20"/>
                  <a:gd name="T20" fmla="*/ 6 w 24"/>
                  <a:gd name="T21" fmla="*/ 5 h 20"/>
                  <a:gd name="T22" fmla="*/ 1 w 24"/>
                  <a:gd name="T23" fmla="*/ 1 h 20"/>
                  <a:gd name="T24" fmla="*/ 1 w 24"/>
                  <a:gd name="T25" fmla="*/ 4 h 20"/>
                  <a:gd name="T26" fmla="*/ 1 w 24"/>
                  <a:gd name="T27" fmla="*/ 6 h 20"/>
                  <a:gd name="T28" fmla="*/ 3 w 24"/>
                  <a:gd name="T29" fmla="*/ 8 h 20"/>
                  <a:gd name="T30" fmla="*/ 1 w 24"/>
                  <a:gd name="T31" fmla="*/ 7 h 20"/>
                  <a:gd name="T32" fmla="*/ 1 w 24"/>
                  <a:gd name="T33" fmla="*/ 7 h 20"/>
                  <a:gd name="T34" fmla="*/ 2 w 24"/>
                  <a:gd name="T35" fmla="*/ 10 h 20"/>
                  <a:gd name="T36" fmla="*/ 5 w 24"/>
                  <a:gd name="T37" fmla="*/ 12 h 20"/>
                  <a:gd name="T38" fmla="*/ 3 w 24"/>
                  <a:gd name="T39" fmla="*/ 12 h 20"/>
                  <a:gd name="T40" fmla="*/ 2 w 24"/>
                  <a:gd name="T41" fmla="*/ 12 h 20"/>
                  <a:gd name="T42" fmla="*/ 4 w 24"/>
                  <a:gd name="T43" fmla="*/ 14 h 20"/>
                  <a:gd name="T44" fmla="*/ 7 w 24"/>
                  <a:gd name="T45" fmla="*/ 15 h 20"/>
                  <a:gd name="T46" fmla="*/ 1 w 24"/>
                  <a:gd name="T47" fmla="*/ 18 h 20"/>
                  <a:gd name="T48" fmla="*/ 0 w 24"/>
                  <a:gd name="T49" fmla="*/ 18 h 20"/>
                  <a:gd name="T50" fmla="*/ 7 w 24"/>
                  <a:gd name="T51" fmla="*/ 20 h 20"/>
                  <a:gd name="T52" fmla="*/ 15 w 24"/>
                  <a:gd name="T53" fmla="*/ 18 h 20"/>
                  <a:gd name="T54" fmla="*/ 20 w 24"/>
                  <a:gd name="T55" fmla="*/ 12 h 20"/>
                  <a:gd name="T56" fmla="*/ 21 w 24"/>
                  <a:gd name="T57" fmla="*/ 6 h 20"/>
                  <a:gd name="T58" fmla="*/ 21 w 24"/>
                  <a:gd name="T59" fmla="*/ 5 h 20"/>
                  <a:gd name="T60" fmla="*/ 24 w 24"/>
                  <a:gd name="T61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4" h="20">
                    <a:moveTo>
                      <a:pt x="24" y="3"/>
                    </a:moveTo>
                    <a:cubicBezTo>
                      <a:pt x="23" y="3"/>
                      <a:pt x="22" y="3"/>
                      <a:pt x="21" y="3"/>
                    </a:cubicBezTo>
                    <a:cubicBezTo>
                      <a:pt x="22" y="3"/>
                      <a:pt x="23" y="2"/>
                      <a:pt x="23" y="1"/>
                    </a:cubicBezTo>
                    <a:cubicBezTo>
                      <a:pt x="22" y="1"/>
                      <a:pt x="21" y="2"/>
                      <a:pt x="20" y="2"/>
                    </a:cubicBezTo>
                    <a:cubicBezTo>
                      <a:pt x="19" y="1"/>
                      <a:pt x="19" y="1"/>
                      <a:pt x="18" y="1"/>
                    </a:cubicBezTo>
                    <a:cubicBezTo>
                      <a:pt x="18" y="0"/>
                      <a:pt x="17" y="0"/>
                      <a:pt x="16" y="0"/>
                    </a:cubicBezTo>
                    <a:cubicBezTo>
                      <a:pt x="15" y="0"/>
                      <a:pt x="15" y="0"/>
                      <a:pt x="14" y="1"/>
                    </a:cubicBezTo>
                    <a:cubicBezTo>
                      <a:pt x="13" y="1"/>
                      <a:pt x="13" y="2"/>
                      <a:pt x="12" y="3"/>
                    </a:cubicBezTo>
                    <a:cubicBezTo>
                      <a:pt x="12" y="3"/>
                      <a:pt x="11" y="4"/>
                      <a:pt x="11" y="5"/>
                    </a:cubicBezTo>
                    <a:cubicBezTo>
                      <a:pt x="11" y="6"/>
                      <a:pt x="11" y="6"/>
                      <a:pt x="12" y="6"/>
                    </a:cubicBezTo>
                    <a:cubicBezTo>
                      <a:pt x="10" y="6"/>
                      <a:pt x="8" y="6"/>
                      <a:pt x="6" y="5"/>
                    </a:cubicBezTo>
                    <a:cubicBezTo>
                      <a:pt x="4" y="4"/>
                      <a:pt x="3" y="3"/>
                      <a:pt x="1" y="1"/>
                    </a:cubicBezTo>
                    <a:cubicBezTo>
                      <a:pt x="1" y="2"/>
                      <a:pt x="1" y="3"/>
                      <a:pt x="1" y="4"/>
                    </a:cubicBezTo>
                    <a:cubicBezTo>
                      <a:pt x="1" y="4"/>
                      <a:pt x="1" y="5"/>
                      <a:pt x="1" y="6"/>
                    </a:cubicBezTo>
                    <a:cubicBezTo>
                      <a:pt x="2" y="7"/>
                      <a:pt x="2" y="7"/>
                      <a:pt x="3" y="8"/>
                    </a:cubicBezTo>
                    <a:cubicBezTo>
                      <a:pt x="2" y="8"/>
                      <a:pt x="1" y="7"/>
                      <a:pt x="1" y="7"/>
                    </a:cubicBezTo>
                    <a:cubicBezTo>
                      <a:pt x="1" y="7"/>
                      <a:pt x="1" y="7"/>
                      <a:pt x="1" y="7"/>
                    </a:cubicBezTo>
                    <a:cubicBezTo>
                      <a:pt x="1" y="8"/>
                      <a:pt x="1" y="9"/>
                      <a:pt x="2" y="10"/>
                    </a:cubicBezTo>
                    <a:cubicBezTo>
                      <a:pt x="3" y="11"/>
                      <a:pt x="3" y="12"/>
                      <a:pt x="5" y="12"/>
                    </a:cubicBezTo>
                    <a:cubicBezTo>
                      <a:pt x="4" y="12"/>
                      <a:pt x="4" y="12"/>
                      <a:pt x="3" y="12"/>
                    </a:cubicBezTo>
                    <a:cubicBezTo>
                      <a:pt x="3" y="12"/>
                      <a:pt x="3" y="12"/>
                      <a:pt x="2" y="12"/>
                    </a:cubicBezTo>
                    <a:cubicBezTo>
                      <a:pt x="3" y="13"/>
                      <a:pt x="3" y="14"/>
                      <a:pt x="4" y="14"/>
                    </a:cubicBezTo>
                    <a:cubicBezTo>
                      <a:pt x="5" y="15"/>
                      <a:pt x="6" y="15"/>
                      <a:pt x="7" y="15"/>
                    </a:cubicBezTo>
                    <a:cubicBezTo>
                      <a:pt x="5" y="17"/>
                      <a:pt x="3" y="18"/>
                      <a:pt x="1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2" y="19"/>
                      <a:pt x="4" y="20"/>
                      <a:pt x="7" y="20"/>
                    </a:cubicBezTo>
                    <a:cubicBezTo>
                      <a:pt x="10" y="20"/>
                      <a:pt x="13" y="19"/>
                      <a:pt x="15" y="18"/>
                    </a:cubicBezTo>
                    <a:cubicBezTo>
                      <a:pt x="17" y="16"/>
                      <a:pt x="18" y="14"/>
                      <a:pt x="20" y="12"/>
                    </a:cubicBezTo>
                    <a:cubicBezTo>
                      <a:pt x="21" y="10"/>
                      <a:pt x="21" y="8"/>
                      <a:pt x="21" y="6"/>
                    </a:cubicBezTo>
                    <a:cubicBezTo>
                      <a:pt x="21" y="5"/>
                      <a:pt x="21" y="5"/>
                      <a:pt x="21" y="5"/>
                    </a:cubicBezTo>
                    <a:cubicBezTo>
                      <a:pt x="22" y="4"/>
                      <a:pt x="23" y="4"/>
                      <a:pt x="24" y="3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25">
                <a:extLst>
                  <a:ext uri="{FF2B5EF4-FFF2-40B4-BE49-F238E27FC236}">
                    <a16:creationId xmlns:a16="http://schemas.microsoft.com/office/drawing/2014/main" id="{399C567E-0E51-6454-32A5-F3FD82CD71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5684" y="5200571"/>
                <a:ext cx="74613" cy="80963"/>
              </a:xfrm>
              <a:custGeom>
                <a:avLst/>
                <a:gdLst>
                  <a:gd name="T0" fmla="*/ 1 w 21"/>
                  <a:gd name="T1" fmla="*/ 21 h 21"/>
                  <a:gd name="T2" fmla="*/ 5 w 21"/>
                  <a:gd name="T3" fmla="*/ 21 h 21"/>
                  <a:gd name="T4" fmla="*/ 5 w 21"/>
                  <a:gd name="T5" fmla="*/ 7 h 21"/>
                  <a:gd name="T6" fmla="*/ 1 w 21"/>
                  <a:gd name="T7" fmla="*/ 7 h 21"/>
                  <a:gd name="T8" fmla="*/ 1 w 21"/>
                  <a:gd name="T9" fmla="*/ 21 h 21"/>
                  <a:gd name="T10" fmla="*/ 20 w 21"/>
                  <a:gd name="T11" fmla="*/ 8 h 21"/>
                  <a:gd name="T12" fmla="*/ 16 w 21"/>
                  <a:gd name="T13" fmla="*/ 7 h 21"/>
                  <a:gd name="T14" fmla="*/ 13 w 21"/>
                  <a:gd name="T15" fmla="*/ 7 h 21"/>
                  <a:gd name="T16" fmla="*/ 12 w 21"/>
                  <a:gd name="T17" fmla="*/ 9 h 21"/>
                  <a:gd name="T18" fmla="*/ 12 w 21"/>
                  <a:gd name="T19" fmla="*/ 9 h 21"/>
                  <a:gd name="T20" fmla="*/ 12 w 21"/>
                  <a:gd name="T21" fmla="*/ 7 h 21"/>
                  <a:gd name="T22" fmla="*/ 8 w 21"/>
                  <a:gd name="T23" fmla="*/ 7 h 21"/>
                  <a:gd name="T24" fmla="*/ 8 w 21"/>
                  <a:gd name="T25" fmla="*/ 21 h 21"/>
                  <a:gd name="T26" fmla="*/ 12 w 21"/>
                  <a:gd name="T27" fmla="*/ 21 h 21"/>
                  <a:gd name="T28" fmla="*/ 12 w 21"/>
                  <a:gd name="T29" fmla="*/ 14 h 21"/>
                  <a:gd name="T30" fmla="*/ 12 w 21"/>
                  <a:gd name="T31" fmla="*/ 11 h 21"/>
                  <a:gd name="T32" fmla="*/ 15 w 21"/>
                  <a:gd name="T33" fmla="*/ 10 h 21"/>
                  <a:gd name="T34" fmla="*/ 17 w 21"/>
                  <a:gd name="T35" fmla="*/ 12 h 21"/>
                  <a:gd name="T36" fmla="*/ 17 w 21"/>
                  <a:gd name="T37" fmla="*/ 14 h 21"/>
                  <a:gd name="T38" fmla="*/ 17 w 21"/>
                  <a:gd name="T39" fmla="*/ 21 h 21"/>
                  <a:gd name="T40" fmla="*/ 21 w 21"/>
                  <a:gd name="T41" fmla="*/ 21 h 21"/>
                  <a:gd name="T42" fmla="*/ 21 w 21"/>
                  <a:gd name="T43" fmla="*/ 13 h 21"/>
                  <a:gd name="T44" fmla="*/ 20 w 21"/>
                  <a:gd name="T45" fmla="*/ 8 h 21"/>
                  <a:gd name="T46" fmla="*/ 3 w 21"/>
                  <a:gd name="T47" fmla="*/ 0 h 21"/>
                  <a:gd name="T48" fmla="*/ 1 w 21"/>
                  <a:gd name="T49" fmla="*/ 1 h 21"/>
                  <a:gd name="T50" fmla="*/ 0 w 21"/>
                  <a:gd name="T51" fmla="*/ 2 h 21"/>
                  <a:gd name="T52" fmla="*/ 1 w 21"/>
                  <a:gd name="T53" fmla="*/ 4 h 21"/>
                  <a:gd name="T54" fmla="*/ 3 w 21"/>
                  <a:gd name="T55" fmla="*/ 5 h 21"/>
                  <a:gd name="T56" fmla="*/ 5 w 21"/>
                  <a:gd name="T57" fmla="*/ 4 h 21"/>
                  <a:gd name="T58" fmla="*/ 5 w 21"/>
                  <a:gd name="T59" fmla="*/ 2 h 21"/>
                  <a:gd name="T60" fmla="*/ 5 w 21"/>
                  <a:gd name="T61" fmla="*/ 1 h 21"/>
                  <a:gd name="T62" fmla="*/ 3 w 21"/>
                  <a:gd name="T6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" h="21">
                    <a:moveTo>
                      <a:pt x="1" y="21"/>
                    </a:moveTo>
                    <a:cubicBezTo>
                      <a:pt x="5" y="21"/>
                      <a:pt x="5" y="21"/>
                      <a:pt x="5" y="21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1" y="7"/>
                      <a:pt x="1" y="7"/>
                      <a:pt x="1" y="7"/>
                    </a:cubicBezTo>
                    <a:lnTo>
                      <a:pt x="1" y="21"/>
                    </a:lnTo>
                    <a:close/>
                    <a:moveTo>
                      <a:pt x="20" y="8"/>
                    </a:moveTo>
                    <a:cubicBezTo>
                      <a:pt x="19" y="7"/>
                      <a:pt x="18" y="7"/>
                      <a:pt x="16" y="7"/>
                    </a:cubicBezTo>
                    <a:cubicBezTo>
                      <a:pt x="15" y="7"/>
                      <a:pt x="14" y="7"/>
                      <a:pt x="13" y="7"/>
                    </a:cubicBezTo>
                    <a:cubicBezTo>
                      <a:pt x="13" y="8"/>
                      <a:pt x="12" y="8"/>
                      <a:pt x="12" y="9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8" y="21"/>
                      <a:pt x="8" y="21"/>
                      <a:pt x="8" y="21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3"/>
                      <a:pt x="12" y="12"/>
                      <a:pt x="12" y="11"/>
                    </a:cubicBezTo>
                    <a:cubicBezTo>
                      <a:pt x="13" y="11"/>
                      <a:pt x="14" y="10"/>
                      <a:pt x="15" y="10"/>
                    </a:cubicBezTo>
                    <a:cubicBezTo>
                      <a:pt x="16" y="10"/>
                      <a:pt x="16" y="11"/>
                      <a:pt x="17" y="12"/>
                    </a:cubicBezTo>
                    <a:cubicBezTo>
                      <a:pt x="17" y="12"/>
                      <a:pt x="17" y="13"/>
                      <a:pt x="17" y="14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21" y="21"/>
                      <a:pt x="21" y="21"/>
                      <a:pt x="21" y="21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1" y="11"/>
                      <a:pt x="21" y="9"/>
                      <a:pt x="20" y="8"/>
                    </a:cubicBezTo>
                    <a:close/>
                    <a:moveTo>
                      <a:pt x="3" y="0"/>
                    </a:moveTo>
                    <a:cubicBezTo>
                      <a:pt x="2" y="0"/>
                      <a:pt x="1" y="0"/>
                      <a:pt x="1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3"/>
                      <a:pt x="0" y="4"/>
                      <a:pt x="1" y="4"/>
                    </a:cubicBezTo>
                    <a:cubicBezTo>
                      <a:pt x="1" y="5"/>
                      <a:pt x="2" y="5"/>
                      <a:pt x="3" y="5"/>
                    </a:cubicBezTo>
                    <a:cubicBezTo>
                      <a:pt x="3" y="5"/>
                      <a:pt x="4" y="5"/>
                      <a:pt x="5" y="4"/>
                    </a:cubicBezTo>
                    <a:cubicBezTo>
                      <a:pt x="5" y="4"/>
                      <a:pt x="5" y="3"/>
                      <a:pt x="5" y="2"/>
                    </a:cubicBezTo>
                    <a:cubicBezTo>
                      <a:pt x="5" y="2"/>
                      <a:pt x="5" y="1"/>
                      <a:pt x="5" y="1"/>
                    </a:cubicBezTo>
                    <a:cubicBezTo>
                      <a:pt x="4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428">
              <a:extLst>
                <a:ext uri="{FF2B5EF4-FFF2-40B4-BE49-F238E27FC236}">
                  <a16:creationId xmlns:a16="http://schemas.microsoft.com/office/drawing/2014/main" id="{3F297CAD-973A-4B64-5F43-5F55CFE095ED}"/>
                </a:ext>
              </a:extLst>
            </p:cNvPr>
            <p:cNvGrpSpPr/>
            <p:nvPr/>
          </p:nvGrpSpPr>
          <p:grpSpPr>
            <a:xfrm>
              <a:off x="314324" y="5615339"/>
              <a:ext cx="1085851" cy="242570"/>
              <a:chOff x="-2058036" y="4126930"/>
              <a:chExt cx="1085851" cy="242570"/>
            </a:xfrm>
          </p:grpSpPr>
          <p:sp>
            <p:nvSpPr>
              <p:cNvPr id="27" name="Text Box 4">
                <a:extLst>
                  <a:ext uri="{FF2B5EF4-FFF2-40B4-BE49-F238E27FC236}">
                    <a16:creationId xmlns:a16="http://schemas.microsoft.com/office/drawing/2014/main" id="{B678CA3D-59A9-84BB-EC1B-ECD43F7E9874}"/>
                  </a:ext>
                </a:extLst>
              </p:cNvPr>
              <p:cNvSpPr txBox="1"/>
              <p:nvPr/>
            </p:nvSpPr>
            <p:spPr>
              <a:xfrm>
                <a:off x="-2058036" y="4126930"/>
                <a:ext cx="1085851" cy="24257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000" dirty="0">
                    <a:solidFill>
                      <a:schemeClr val="bg1"/>
                    </a:solidFill>
                    <a:effectLst/>
                    <a:latin typeface="Roboto" panose="02000000000000000000" pitchFamily="2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SOCIAL</a:t>
                </a:r>
                <a:endParaRPr lang="en-US" sz="10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E73D93D-25A7-6C70-5F3A-ED9CA35FC667}"/>
                  </a:ext>
                </a:extLst>
              </p:cNvPr>
              <p:cNvSpPr/>
              <p:nvPr/>
            </p:nvSpPr>
            <p:spPr>
              <a:xfrm>
                <a:off x="-2019935" y="4143851"/>
                <a:ext cx="999004" cy="218440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D7D3CDC1-A491-F905-4B4C-2561A06DF478}"/>
                  </a:ext>
                </a:extLst>
              </p:cNvPr>
              <p:cNvSpPr/>
              <p:nvPr/>
            </p:nvSpPr>
            <p:spPr>
              <a:xfrm rot="5400000">
                <a:off x="-1089479" y="4230529"/>
                <a:ext cx="146685" cy="457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0BE396D-4F13-6743-8F68-3D2C187F7EB2}"/>
                </a:ext>
              </a:extLst>
            </p:cNvPr>
            <p:cNvSpPr/>
            <p:nvPr/>
          </p:nvSpPr>
          <p:spPr>
            <a:xfrm>
              <a:off x="347375" y="5977866"/>
              <a:ext cx="131337" cy="131337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1AE76D4-E84C-2A5F-C7D0-758AE21185B9}"/>
                </a:ext>
              </a:extLst>
            </p:cNvPr>
            <p:cNvSpPr/>
            <p:nvPr/>
          </p:nvSpPr>
          <p:spPr>
            <a:xfrm>
              <a:off x="347375" y="6223822"/>
              <a:ext cx="131337" cy="131337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111EA62-807D-8B1A-3855-FE16C4B61C14}"/>
                </a:ext>
              </a:extLst>
            </p:cNvPr>
            <p:cNvSpPr/>
            <p:nvPr/>
          </p:nvSpPr>
          <p:spPr>
            <a:xfrm>
              <a:off x="347375" y="6474815"/>
              <a:ext cx="131337" cy="131337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25F7975-0BB6-F12B-0298-6B6089C59DDF}"/>
              </a:ext>
            </a:extLst>
          </p:cNvPr>
          <p:cNvGrpSpPr/>
          <p:nvPr/>
        </p:nvGrpSpPr>
        <p:grpSpPr>
          <a:xfrm>
            <a:off x="314324" y="6684047"/>
            <a:ext cx="1234858" cy="242570"/>
            <a:chOff x="-2058036" y="4126930"/>
            <a:chExt cx="1234858" cy="242570"/>
          </a:xfrm>
        </p:grpSpPr>
        <p:sp>
          <p:nvSpPr>
            <p:cNvPr id="37" name="Text Box 4">
              <a:extLst>
                <a:ext uri="{FF2B5EF4-FFF2-40B4-BE49-F238E27FC236}">
                  <a16:creationId xmlns:a16="http://schemas.microsoft.com/office/drawing/2014/main" id="{2B4404E4-F2C0-9CD0-788C-08554D4106C3}"/>
                </a:ext>
              </a:extLst>
            </p:cNvPr>
            <p:cNvSpPr txBox="1"/>
            <p:nvPr/>
          </p:nvSpPr>
          <p:spPr>
            <a:xfrm>
              <a:off x="-2058036" y="4126930"/>
              <a:ext cx="1234858" cy="24257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COMPETENCES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3A6BBF2-1E36-6A23-14CA-C3AF30ED2445}"/>
                </a:ext>
              </a:extLst>
            </p:cNvPr>
            <p:cNvSpPr/>
            <p:nvPr/>
          </p:nvSpPr>
          <p:spPr>
            <a:xfrm>
              <a:off x="-2019935" y="4143851"/>
              <a:ext cx="999004" cy="218440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3CBAA26-BCD7-FA4A-55ED-563684B59E54}"/>
                </a:ext>
              </a:extLst>
            </p:cNvPr>
            <p:cNvSpPr/>
            <p:nvPr/>
          </p:nvSpPr>
          <p:spPr>
            <a:xfrm rot="5400000">
              <a:off x="-1085655" y="4230529"/>
              <a:ext cx="146685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0" name="TextBox 60">
            <a:extLst>
              <a:ext uri="{FF2B5EF4-FFF2-40B4-BE49-F238E27FC236}">
                <a16:creationId xmlns:a16="http://schemas.microsoft.com/office/drawing/2014/main" id="{EDFD96CD-80ED-B590-92F0-92C4F89646F4}"/>
              </a:ext>
            </a:extLst>
          </p:cNvPr>
          <p:cNvSpPr txBox="1"/>
          <p:nvPr/>
        </p:nvSpPr>
        <p:spPr>
          <a:xfrm>
            <a:off x="252437" y="6975735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</a:rPr>
              <a:t>Adobe Photoshop</a:t>
            </a:r>
          </a:p>
        </p:txBody>
      </p:sp>
      <p:sp>
        <p:nvSpPr>
          <p:cNvPr id="41" name="TextBox 61">
            <a:extLst>
              <a:ext uri="{FF2B5EF4-FFF2-40B4-BE49-F238E27FC236}">
                <a16:creationId xmlns:a16="http://schemas.microsoft.com/office/drawing/2014/main" id="{4C13C257-A495-B89A-3692-E0AA4B95D703}"/>
              </a:ext>
            </a:extLst>
          </p:cNvPr>
          <p:cNvSpPr txBox="1"/>
          <p:nvPr/>
        </p:nvSpPr>
        <p:spPr>
          <a:xfrm>
            <a:off x="252437" y="7185798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</a:rPr>
              <a:t>Adobe Illustrator</a:t>
            </a:r>
          </a:p>
        </p:txBody>
      </p:sp>
      <p:sp>
        <p:nvSpPr>
          <p:cNvPr id="42" name="TextBox 62">
            <a:extLst>
              <a:ext uri="{FF2B5EF4-FFF2-40B4-BE49-F238E27FC236}">
                <a16:creationId xmlns:a16="http://schemas.microsoft.com/office/drawing/2014/main" id="{F04898AC-2250-6BAA-4FEB-3D88B5120D43}"/>
              </a:ext>
            </a:extLst>
          </p:cNvPr>
          <p:cNvSpPr txBox="1"/>
          <p:nvPr/>
        </p:nvSpPr>
        <p:spPr>
          <a:xfrm>
            <a:off x="252437" y="7395861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</a:rPr>
              <a:t>Adobe InDesign</a:t>
            </a:r>
          </a:p>
        </p:txBody>
      </p:sp>
      <p:sp>
        <p:nvSpPr>
          <p:cNvPr id="43" name="TextBox 63">
            <a:extLst>
              <a:ext uri="{FF2B5EF4-FFF2-40B4-BE49-F238E27FC236}">
                <a16:creationId xmlns:a16="http://schemas.microsoft.com/office/drawing/2014/main" id="{01FFF69A-C65F-3C4C-32E5-2E3B686738E6}"/>
              </a:ext>
            </a:extLst>
          </p:cNvPr>
          <p:cNvSpPr txBox="1"/>
          <p:nvPr/>
        </p:nvSpPr>
        <p:spPr>
          <a:xfrm>
            <a:off x="252437" y="7605924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</a:rPr>
              <a:t>Adobe XD</a:t>
            </a:r>
          </a:p>
        </p:txBody>
      </p:sp>
      <p:sp>
        <p:nvSpPr>
          <p:cNvPr id="44" name="TextBox 64">
            <a:extLst>
              <a:ext uri="{FF2B5EF4-FFF2-40B4-BE49-F238E27FC236}">
                <a16:creationId xmlns:a16="http://schemas.microsoft.com/office/drawing/2014/main" id="{0463DDD8-E21E-5430-3E73-58671EEE0EDD}"/>
              </a:ext>
            </a:extLst>
          </p:cNvPr>
          <p:cNvSpPr txBox="1"/>
          <p:nvPr/>
        </p:nvSpPr>
        <p:spPr>
          <a:xfrm>
            <a:off x="252437" y="7815987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</a:rPr>
              <a:t>HTML/CSS</a:t>
            </a:r>
          </a:p>
        </p:txBody>
      </p:sp>
      <p:sp>
        <p:nvSpPr>
          <p:cNvPr id="45" name="TextBox 65">
            <a:extLst>
              <a:ext uri="{FF2B5EF4-FFF2-40B4-BE49-F238E27FC236}">
                <a16:creationId xmlns:a16="http://schemas.microsoft.com/office/drawing/2014/main" id="{B31ECE20-B427-1B62-99DD-DB3454786E71}"/>
              </a:ext>
            </a:extLst>
          </p:cNvPr>
          <p:cNvSpPr txBox="1"/>
          <p:nvPr/>
        </p:nvSpPr>
        <p:spPr>
          <a:xfrm>
            <a:off x="252437" y="8026050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</a:rPr>
              <a:t>Microsoft Word</a:t>
            </a:r>
          </a:p>
        </p:txBody>
      </p:sp>
      <p:grpSp>
        <p:nvGrpSpPr>
          <p:cNvPr id="46" name="Group 66">
            <a:extLst>
              <a:ext uri="{FF2B5EF4-FFF2-40B4-BE49-F238E27FC236}">
                <a16:creationId xmlns:a16="http://schemas.microsoft.com/office/drawing/2014/main" id="{FF7F7C15-A594-D700-2126-89D879C85E40}"/>
              </a:ext>
            </a:extLst>
          </p:cNvPr>
          <p:cNvGrpSpPr/>
          <p:nvPr/>
        </p:nvGrpSpPr>
        <p:grpSpPr>
          <a:xfrm>
            <a:off x="1616660" y="7058609"/>
            <a:ext cx="961977" cy="74516"/>
            <a:chOff x="1597343" y="5629062"/>
            <a:chExt cx="961977" cy="74516"/>
          </a:xfrm>
        </p:grpSpPr>
        <p:sp>
          <p:nvSpPr>
            <p:cNvPr id="47" name="Rounded Rectangle 67">
              <a:extLst>
                <a:ext uri="{FF2B5EF4-FFF2-40B4-BE49-F238E27FC236}">
                  <a16:creationId xmlns:a16="http://schemas.microsoft.com/office/drawing/2014/main" id="{5388D36F-A281-4588-65D0-3D4FE3220D8C}"/>
                </a:ext>
              </a:extLst>
            </p:cNvPr>
            <p:cNvSpPr/>
            <p:nvPr/>
          </p:nvSpPr>
          <p:spPr>
            <a:xfrm>
              <a:off x="1597343" y="5629063"/>
              <a:ext cx="961977" cy="74515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68">
              <a:extLst>
                <a:ext uri="{FF2B5EF4-FFF2-40B4-BE49-F238E27FC236}">
                  <a16:creationId xmlns:a16="http://schemas.microsoft.com/office/drawing/2014/main" id="{5953AA91-F278-611E-9293-4A21FE677D34}"/>
                </a:ext>
              </a:extLst>
            </p:cNvPr>
            <p:cNvSpPr/>
            <p:nvPr/>
          </p:nvSpPr>
          <p:spPr>
            <a:xfrm>
              <a:off x="1597344" y="5629062"/>
              <a:ext cx="811632" cy="74515"/>
            </a:xfrm>
            <a:prstGeom prst="round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69">
            <a:extLst>
              <a:ext uri="{FF2B5EF4-FFF2-40B4-BE49-F238E27FC236}">
                <a16:creationId xmlns:a16="http://schemas.microsoft.com/office/drawing/2014/main" id="{EB6939ED-155F-4E3E-999A-5E28B27BEA00}"/>
              </a:ext>
            </a:extLst>
          </p:cNvPr>
          <p:cNvGrpSpPr/>
          <p:nvPr/>
        </p:nvGrpSpPr>
        <p:grpSpPr>
          <a:xfrm>
            <a:off x="1616660" y="7267769"/>
            <a:ext cx="961977" cy="74516"/>
            <a:chOff x="1597343" y="5629062"/>
            <a:chExt cx="961977" cy="74516"/>
          </a:xfrm>
        </p:grpSpPr>
        <p:sp>
          <p:nvSpPr>
            <p:cNvPr id="50" name="Rounded Rectangle 70">
              <a:extLst>
                <a:ext uri="{FF2B5EF4-FFF2-40B4-BE49-F238E27FC236}">
                  <a16:creationId xmlns:a16="http://schemas.microsoft.com/office/drawing/2014/main" id="{11CB20AB-3937-49ED-C39C-3EA786E2D37D}"/>
                </a:ext>
              </a:extLst>
            </p:cNvPr>
            <p:cNvSpPr/>
            <p:nvPr/>
          </p:nvSpPr>
          <p:spPr>
            <a:xfrm>
              <a:off x="1597343" y="5629063"/>
              <a:ext cx="961977" cy="74515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71">
              <a:extLst>
                <a:ext uri="{FF2B5EF4-FFF2-40B4-BE49-F238E27FC236}">
                  <a16:creationId xmlns:a16="http://schemas.microsoft.com/office/drawing/2014/main" id="{604C9FE9-EC0A-FE50-88A0-940CD2A74A69}"/>
                </a:ext>
              </a:extLst>
            </p:cNvPr>
            <p:cNvSpPr/>
            <p:nvPr/>
          </p:nvSpPr>
          <p:spPr>
            <a:xfrm>
              <a:off x="1597344" y="5629062"/>
              <a:ext cx="811632" cy="74515"/>
            </a:xfrm>
            <a:prstGeom prst="round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72">
            <a:extLst>
              <a:ext uri="{FF2B5EF4-FFF2-40B4-BE49-F238E27FC236}">
                <a16:creationId xmlns:a16="http://schemas.microsoft.com/office/drawing/2014/main" id="{ED9FA30D-1B41-3D1D-8050-DCB1ABA9CFFB}"/>
              </a:ext>
            </a:extLst>
          </p:cNvPr>
          <p:cNvGrpSpPr/>
          <p:nvPr/>
        </p:nvGrpSpPr>
        <p:grpSpPr>
          <a:xfrm>
            <a:off x="1616660" y="7476929"/>
            <a:ext cx="961977" cy="74516"/>
            <a:chOff x="1597343" y="5629062"/>
            <a:chExt cx="961977" cy="74516"/>
          </a:xfrm>
        </p:grpSpPr>
        <p:sp>
          <p:nvSpPr>
            <p:cNvPr id="53" name="Rounded Rectangle 73">
              <a:extLst>
                <a:ext uri="{FF2B5EF4-FFF2-40B4-BE49-F238E27FC236}">
                  <a16:creationId xmlns:a16="http://schemas.microsoft.com/office/drawing/2014/main" id="{CC9A40D3-1562-8A73-8B20-1A78B0D7F391}"/>
                </a:ext>
              </a:extLst>
            </p:cNvPr>
            <p:cNvSpPr/>
            <p:nvPr/>
          </p:nvSpPr>
          <p:spPr>
            <a:xfrm>
              <a:off x="1597343" y="5629063"/>
              <a:ext cx="961977" cy="74515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ounded Rectangle 74">
              <a:extLst>
                <a:ext uri="{FF2B5EF4-FFF2-40B4-BE49-F238E27FC236}">
                  <a16:creationId xmlns:a16="http://schemas.microsoft.com/office/drawing/2014/main" id="{3CB2A49E-941F-395F-D9C2-9AAA586159C7}"/>
                </a:ext>
              </a:extLst>
            </p:cNvPr>
            <p:cNvSpPr/>
            <p:nvPr/>
          </p:nvSpPr>
          <p:spPr>
            <a:xfrm>
              <a:off x="1597344" y="5629062"/>
              <a:ext cx="811632" cy="74515"/>
            </a:xfrm>
            <a:prstGeom prst="round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75">
            <a:extLst>
              <a:ext uri="{FF2B5EF4-FFF2-40B4-BE49-F238E27FC236}">
                <a16:creationId xmlns:a16="http://schemas.microsoft.com/office/drawing/2014/main" id="{B1F5A7FB-2962-71EB-2CF0-7AE2C52EACE6}"/>
              </a:ext>
            </a:extLst>
          </p:cNvPr>
          <p:cNvGrpSpPr/>
          <p:nvPr/>
        </p:nvGrpSpPr>
        <p:grpSpPr>
          <a:xfrm>
            <a:off x="1616660" y="7686089"/>
            <a:ext cx="961977" cy="74516"/>
            <a:chOff x="1597343" y="5629062"/>
            <a:chExt cx="961977" cy="74516"/>
          </a:xfrm>
        </p:grpSpPr>
        <p:sp>
          <p:nvSpPr>
            <p:cNvPr id="56" name="Rounded Rectangle 76">
              <a:extLst>
                <a:ext uri="{FF2B5EF4-FFF2-40B4-BE49-F238E27FC236}">
                  <a16:creationId xmlns:a16="http://schemas.microsoft.com/office/drawing/2014/main" id="{3FEAF53E-A911-7327-EA08-18800C50E6E2}"/>
                </a:ext>
              </a:extLst>
            </p:cNvPr>
            <p:cNvSpPr/>
            <p:nvPr/>
          </p:nvSpPr>
          <p:spPr>
            <a:xfrm>
              <a:off x="1597343" y="5629063"/>
              <a:ext cx="961977" cy="74515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ounded Rectangle 77">
              <a:extLst>
                <a:ext uri="{FF2B5EF4-FFF2-40B4-BE49-F238E27FC236}">
                  <a16:creationId xmlns:a16="http://schemas.microsoft.com/office/drawing/2014/main" id="{6DF005B8-598C-9EA2-F050-3804AFFB8003}"/>
                </a:ext>
              </a:extLst>
            </p:cNvPr>
            <p:cNvSpPr/>
            <p:nvPr/>
          </p:nvSpPr>
          <p:spPr>
            <a:xfrm>
              <a:off x="1597344" y="5629062"/>
              <a:ext cx="811632" cy="74515"/>
            </a:xfrm>
            <a:prstGeom prst="round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78">
            <a:extLst>
              <a:ext uri="{FF2B5EF4-FFF2-40B4-BE49-F238E27FC236}">
                <a16:creationId xmlns:a16="http://schemas.microsoft.com/office/drawing/2014/main" id="{A19E74BE-1793-3BBF-66FC-55DF83929C3D}"/>
              </a:ext>
            </a:extLst>
          </p:cNvPr>
          <p:cNvGrpSpPr/>
          <p:nvPr/>
        </p:nvGrpSpPr>
        <p:grpSpPr>
          <a:xfrm>
            <a:off x="1616660" y="8104409"/>
            <a:ext cx="961977" cy="74516"/>
            <a:chOff x="1597343" y="5629062"/>
            <a:chExt cx="961977" cy="74516"/>
          </a:xfrm>
        </p:grpSpPr>
        <p:sp>
          <p:nvSpPr>
            <p:cNvPr id="59" name="Rounded Rectangle 79">
              <a:extLst>
                <a:ext uri="{FF2B5EF4-FFF2-40B4-BE49-F238E27FC236}">
                  <a16:creationId xmlns:a16="http://schemas.microsoft.com/office/drawing/2014/main" id="{7A2B2206-1597-96EC-4ACE-D21470A8D9DD}"/>
                </a:ext>
              </a:extLst>
            </p:cNvPr>
            <p:cNvSpPr/>
            <p:nvPr/>
          </p:nvSpPr>
          <p:spPr>
            <a:xfrm>
              <a:off x="1597343" y="5629063"/>
              <a:ext cx="961977" cy="74515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ed Rectangle 80">
              <a:extLst>
                <a:ext uri="{FF2B5EF4-FFF2-40B4-BE49-F238E27FC236}">
                  <a16:creationId xmlns:a16="http://schemas.microsoft.com/office/drawing/2014/main" id="{42C86A71-681D-BFD3-84D7-A18859886113}"/>
                </a:ext>
              </a:extLst>
            </p:cNvPr>
            <p:cNvSpPr/>
            <p:nvPr/>
          </p:nvSpPr>
          <p:spPr>
            <a:xfrm>
              <a:off x="1597344" y="5629062"/>
              <a:ext cx="811632" cy="74515"/>
            </a:xfrm>
            <a:prstGeom prst="round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81">
            <a:extLst>
              <a:ext uri="{FF2B5EF4-FFF2-40B4-BE49-F238E27FC236}">
                <a16:creationId xmlns:a16="http://schemas.microsoft.com/office/drawing/2014/main" id="{6A984B24-81BE-9D75-12D2-6BCC9648891C}"/>
              </a:ext>
            </a:extLst>
          </p:cNvPr>
          <p:cNvGrpSpPr/>
          <p:nvPr/>
        </p:nvGrpSpPr>
        <p:grpSpPr>
          <a:xfrm>
            <a:off x="1616660" y="7895249"/>
            <a:ext cx="961977" cy="74516"/>
            <a:chOff x="1597343" y="5629062"/>
            <a:chExt cx="961977" cy="74516"/>
          </a:xfrm>
        </p:grpSpPr>
        <p:sp>
          <p:nvSpPr>
            <p:cNvPr id="62" name="Rounded Rectangle 82">
              <a:extLst>
                <a:ext uri="{FF2B5EF4-FFF2-40B4-BE49-F238E27FC236}">
                  <a16:creationId xmlns:a16="http://schemas.microsoft.com/office/drawing/2014/main" id="{7558A589-1285-4D3F-3753-647D613D8C35}"/>
                </a:ext>
              </a:extLst>
            </p:cNvPr>
            <p:cNvSpPr/>
            <p:nvPr/>
          </p:nvSpPr>
          <p:spPr>
            <a:xfrm>
              <a:off x="1597343" y="5629063"/>
              <a:ext cx="961977" cy="74515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ed Rectangle 83">
              <a:extLst>
                <a:ext uri="{FF2B5EF4-FFF2-40B4-BE49-F238E27FC236}">
                  <a16:creationId xmlns:a16="http://schemas.microsoft.com/office/drawing/2014/main" id="{BFDED38A-8980-2C77-7024-3F538AA859ED}"/>
                </a:ext>
              </a:extLst>
            </p:cNvPr>
            <p:cNvSpPr/>
            <p:nvPr/>
          </p:nvSpPr>
          <p:spPr>
            <a:xfrm>
              <a:off x="1597344" y="5629062"/>
              <a:ext cx="811632" cy="74515"/>
            </a:xfrm>
            <a:prstGeom prst="round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84">
            <a:extLst>
              <a:ext uri="{FF2B5EF4-FFF2-40B4-BE49-F238E27FC236}">
                <a16:creationId xmlns:a16="http://schemas.microsoft.com/office/drawing/2014/main" id="{4E257599-9FE3-925B-5C14-D78B04A1E146}"/>
              </a:ext>
            </a:extLst>
          </p:cNvPr>
          <p:cNvGrpSpPr/>
          <p:nvPr/>
        </p:nvGrpSpPr>
        <p:grpSpPr>
          <a:xfrm>
            <a:off x="314324" y="8442415"/>
            <a:ext cx="1153604" cy="242570"/>
            <a:chOff x="-2058036" y="4126930"/>
            <a:chExt cx="1153604" cy="242570"/>
          </a:xfrm>
        </p:grpSpPr>
        <p:sp>
          <p:nvSpPr>
            <p:cNvPr id="65" name="Text Box 4">
              <a:extLst>
                <a:ext uri="{FF2B5EF4-FFF2-40B4-BE49-F238E27FC236}">
                  <a16:creationId xmlns:a16="http://schemas.microsoft.com/office/drawing/2014/main" id="{AF766126-0535-5999-0347-89291AC18E2A}"/>
                </a:ext>
              </a:extLst>
            </p:cNvPr>
            <p:cNvSpPr txBox="1"/>
            <p:nvPr/>
          </p:nvSpPr>
          <p:spPr>
            <a:xfrm>
              <a:off x="-2058036" y="4126930"/>
              <a:ext cx="1153604" cy="24257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LANGUES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F554A3F-BE05-24E5-8D76-228EB1D88D47}"/>
                </a:ext>
              </a:extLst>
            </p:cNvPr>
            <p:cNvSpPr/>
            <p:nvPr/>
          </p:nvSpPr>
          <p:spPr>
            <a:xfrm>
              <a:off x="-2019936" y="4143851"/>
              <a:ext cx="778477" cy="218440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17D26EF-5DAD-E863-BE3F-8D77018FB91C}"/>
                </a:ext>
              </a:extLst>
            </p:cNvPr>
            <p:cNvSpPr/>
            <p:nvPr/>
          </p:nvSpPr>
          <p:spPr>
            <a:xfrm rot="5400000">
              <a:off x="-1308424" y="4230529"/>
              <a:ext cx="146685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68" name="TextBox 88">
            <a:extLst>
              <a:ext uri="{FF2B5EF4-FFF2-40B4-BE49-F238E27FC236}">
                <a16:creationId xmlns:a16="http://schemas.microsoft.com/office/drawing/2014/main" id="{2277EC19-F260-7FDA-52B0-83A5D69B1361}"/>
              </a:ext>
            </a:extLst>
          </p:cNvPr>
          <p:cNvSpPr txBox="1"/>
          <p:nvPr/>
        </p:nvSpPr>
        <p:spPr>
          <a:xfrm>
            <a:off x="252437" y="8747435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</a:rPr>
              <a:t>Anglais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Roboto Slab" pitchFamily="2" charset="0"/>
            </a:endParaRPr>
          </a:p>
        </p:txBody>
      </p:sp>
      <p:sp>
        <p:nvSpPr>
          <p:cNvPr id="69" name="TextBox 89">
            <a:extLst>
              <a:ext uri="{FF2B5EF4-FFF2-40B4-BE49-F238E27FC236}">
                <a16:creationId xmlns:a16="http://schemas.microsoft.com/office/drawing/2014/main" id="{0856990D-636B-2961-0F90-B25E7EB0A68E}"/>
              </a:ext>
            </a:extLst>
          </p:cNvPr>
          <p:cNvSpPr txBox="1"/>
          <p:nvPr/>
        </p:nvSpPr>
        <p:spPr>
          <a:xfrm>
            <a:off x="252437" y="8957498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</a:rPr>
              <a:t>Espagnol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Roboto Slab" pitchFamily="2" charset="0"/>
            </a:endParaRPr>
          </a:p>
        </p:txBody>
      </p:sp>
      <p:sp>
        <p:nvSpPr>
          <p:cNvPr id="70" name="TextBox 90">
            <a:extLst>
              <a:ext uri="{FF2B5EF4-FFF2-40B4-BE49-F238E27FC236}">
                <a16:creationId xmlns:a16="http://schemas.microsoft.com/office/drawing/2014/main" id="{A6B1E154-7941-3ABC-2763-7D64D3DF995B}"/>
              </a:ext>
            </a:extLst>
          </p:cNvPr>
          <p:cNvSpPr txBox="1"/>
          <p:nvPr/>
        </p:nvSpPr>
        <p:spPr>
          <a:xfrm>
            <a:off x="252437" y="9167561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</a:rPr>
              <a:t>Allemand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Roboto Slab" pitchFamily="2" charset="0"/>
            </a:endParaRPr>
          </a:p>
        </p:txBody>
      </p:sp>
      <p:grpSp>
        <p:nvGrpSpPr>
          <p:cNvPr id="71" name="Group 91">
            <a:extLst>
              <a:ext uri="{FF2B5EF4-FFF2-40B4-BE49-F238E27FC236}">
                <a16:creationId xmlns:a16="http://schemas.microsoft.com/office/drawing/2014/main" id="{0254D684-102F-4C27-84DD-B327285A5BB0}"/>
              </a:ext>
            </a:extLst>
          </p:cNvPr>
          <p:cNvGrpSpPr/>
          <p:nvPr/>
        </p:nvGrpSpPr>
        <p:grpSpPr>
          <a:xfrm>
            <a:off x="1616660" y="8830309"/>
            <a:ext cx="961977" cy="74516"/>
            <a:chOff x="1597343" y="5629062"/>
            <a:chExt cx="961977" cy="74516"/>
          </a:xfrm>
        </p:grpSpPr>
        <p:sp>
          <p:nvSpPr>
            <p:cNvPr id="72" name="Rounded Rectangle 92">
              <a:extLst>
                <a:ext uri="{FF2B5EF4-FFF2-40B4-BE49-F238E27FC236}">
                  <a16:creationId xmlns:a16="http://schemas.microsoft.com/office/drawing/2014/main" id="{D0E0061A-1487-7E27-DEED-5DEA8CE8DDCB}"/>
                </a:ext>
              </a:extLst>
            </p:cNvPr>
            <p:cNvSpPr/>
            <p:nvPr/>
          </p:nvSpPr>
          <p:spPr>
            <a:xfrm>
              <a:off x="1597343" y="5629063"/>
              <a:ext cx="961977" cy="74515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ounded Rectangle 93">
              <a:extLst>
                <a:ext uri="{FF2B5EF4-FFF2-40B4-BE49-F238E27FC236}">
                  <a16:creationId xmlns:a16="http://schemas.microsoft.com/office/drawing/2014/main" id="{771674DB-8524-B1C1-8683-2A6A82072D08}"/>
                </a:ext>
              </a:extLst>
            </p:cNvPr>
            <p:cNvSpPr/>
            <p:nvPr/>
          </p:nvSpPr>
          <p:spPr>
            <a:xfrm>
              <a:off x="1597344" y="5629062"/>
              <a:ext cx="811632" cy="74515"/>
            </a:xfrm>
            <a:prstGeom prst="round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94">
            <a:extLst>
              <a:ext uri="{FF2B5EF4-FFF2-40B4-BE49-F238E27FC236}">
                <a16:creationId xmlns:a16="http://schemas.microsoft.com/office/drawing/2014/main" id="{17224B5A-8853-8808-2CD8-5AD3EF2C5346}"/>
              </a:ext>
            </a:extLst>
          </p:cNvPr>
          <p:cNvGrpSpPr/>
          <p:nvPr/>
        </p:nvGrpSpPr>
        <p:grpSpPr>
          <a:xfrm>
            <a:off x="1616660" y="9039469"/>
            <a:ext cx="961977" cy="74516"/>
            <a:chOff x="1597343" y="5629062"/>
            <a:chExt cx="961977" cy="74516"/>
          </a:xfrm>
        </p:grpSpPr>
        <p:sp>
          <p:nvSpPr>
            <p:cNvPr id="75" name="Rounded Rectangle 95">
              <a:extLst>
                <a:ext uri="{FF2B5EF4-FFF2-40B4-BE49-F238E27FC236}">
                  <a16:creationId xmlns:a16="http://schemas.microsoft.com/office/drawing/2014/main" id="{743538D8-0679-2135-B9B7-18C7D3D4EA50}"/>
                </a:ext>
              </a:extLst>
            </p:cNvPr>
            <p:cNvSpPr/>
            <p:nvPr/>
          </p:nvSpPr>
          <p:spPr>
            <a:xfrm>
              <a:off x="1597343" y="5629063"/>
              <a:ext cx="961977" cy="74515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96">
              <a:extLst>
                <a:ext uri="{FF2B5EF4-FFF2-40B4-BE49-F238E27FC236}">
                  <a16:creationId xmlns:a16="http://schemas.microsoft.com/office/drawing/2014/main" id="{0CCBB927-3C48-B3A3-CC74-B3A21FBDF977}"/>
                </a:ext>
              </a:extLst>
            </p:cNvPr>
            <p:cNvSpPr/>
            <p:nvPr/>
          </p:nvSpPr>
          <p:spPr>
            <a:xfrm>
              <a:off x="1597344" y="5629062"/>
              <a:ext cx="811632" cy="74515"/>
            </a:xfrm>
            <a:prstGeom prst="round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97">
            <a:extLst>
              <a:ext uri="{FF2B5EF4-FFF2-40B4-BE49-F238E27FC236}">
                <a16:creationId xmlns:a16="http://schemas.microsoft.com/office/drawing/2014/main" id="{65B1B57F-02C8-68E5-CA16-6CE0F1B358A4}"/>
              </a:ext>
            </a:extLst>
          </p:cNvPr>
          <p:cNvGrpSpPr/>
          <p:nvPr/>
        </p:nvGrpSpPr>
        <p:grpSpPr>
          <a:xfrm>
            <a:off x="1616660" y="9248629"/>
            <a:ext cx="961977" cy="74516"/>
            <a:chOff x="1597343" y="5629062"/>
            <a:chExt cx="961977" cy="74516"/>
          </a:xfrm>
        </p:grpSpPr>
        <p:sp>
          <p:nvSpPr>
            <p:cNvPr id="78" name="Rounded Rectangle 98">
              <a:extLst>
                <a:ext uri="{FF2B5EF4-FFF2-40B4-BE49-F238E27FC236}">
                  <a16:creationId xmlns:a16="http://schemas.microsoft.com/office/drawing/2014/main" id="{467872A6-273B-8659-0928-C1D78E5F4E4B}"/>
                </a:ext>
              </a:extLst>
            </p:cNvPr>
            <p:cNvSpPr/>
            <p:nvPr/>
          </p:nvSpPr>
          <p:spPr>
            <a:xfrm>
              <a:off x="1597343" y="5629063"/>
              <a:ext cx="961977" cy="74515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99">
              <a:extLst>
                <a:ext uri="{FF2B5EF4-FFF2-40B4-BE49-F238E27FC236}">
                  <a16:creationId xmlns:a16="http://schemas.microsoft.com/office/drawing/2014/main" id="{01AFD25F-D924-B809-5216-00B8559698D8}"/>
                </a:ext>
              </a:extLst>
            </p:cNvPr>
            <p:cNvSpPr/>
            <p:nvPr/>
          </p:nvSpPr>
          <p:spPr>
            <a:xfrm>
              <a:off x="1597344" y="5629062"/>
              <a:ext cx="811632" cy="74515"/>
            </a:xfrm>
            <a:prstGeom prst="roundRect">
              <a:avLst/>
            </a:prstGeom>
            <a:solidFill>
              <a:schemeClr val="bg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100">
            <a:extLst>
              <a:ext uri="{FF2B5EF4-FFF2-40B4-BE49-F238E27FC236}">
                <a16:creationId xmlns:a16="http://schemas.microsoft.com/office/drawing/2014/main" id="{4FCC88F3-7839-E78C-7C09-EE248226AFB3}"/>
              </a:ext>
            </a:extLst>
          </p:cNvPr>
          <p:cNvGrpSpPr/>
          <p:nvPr/>
        </p:nvGrpSpPr>
        <p:grpSpPr>
          <a:xfrm>
            <a:off x="314324" y="9589446"/>
            <a:ext cx="1153604" cy="242570"/>
            <a:chOff x="-2058036" y="4126930"/>
            <a:chExt cx="1153604" cy="242570"/>
          </a:xfrm>
        </p:grpSpPr>
        <p:sp>
          <p:nvSpPr>
            <p:cNvPr id="81" name="Text Box 4">
              <a:extLst>
                <a:ext uri="{FF2B5EF4-FFF2-40B4-BE49-F238E27FC236}">
                  <a16:creationId xmlns:a16="http://schemas.microsoft.com/office/drawing/2014/main" id="{4CB70A3B-42EB-C4C6-B542-C25CF568141E}"/>
                </a:ext>
              </a:extLst>
            </p:cNvPr>
            <p:cNvSpPr txBox="1"/>
            <p:nvPr/>
          </p:nvSpPr>
          <p:spPr>
            <a:xfrm>
              <a:off x="-2058036" y="4126930"/>
              <a:ext cx="1153604" cy="24257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HOBBIES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0CDC2C4-2CA4-2EBA-F2DC-F357B3042208}"/>
                </a:ext>
              </a:extLst>
            </p:cNvPr>
            <p:cNvSpPr/>
            <p:nvPr/>
          </p:nvSpPr>
          <p:spPr>
            <a:xfrm>
              <a:off x="-2019936" y="4143851"/>
              <a:ext cx="600613" cy="218440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4F837C7-C791-520B-3386-2F92B2B29E3D}"/>
                </a:ext>
              </a:extLst>
            </p:cNvPr>
            <p:cNvSpPr/>
            <p:nvPr/>
          </p:nvSpPr>
          <p:spPr>
            <a:xfrm rot="5400000">
              <a:off x="-1488723" y="4230529"/>
              <a:ext cx="146685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84" name="TextBox 106">
            <a:extLst>
              <a:ext uri="{FF2B5EF4-FFF2-40B4-BE49-F238E27FC236}">
                <a16:creationId xmlns:a16="http://schemas.microsoft.com/office/drawing/2014/main" id="{4969D5FA-5146-371D-B619-8EBE2E332633}"/>
              </a:ext>
            </a:extLst>
          </p:cNvPr>
          <p:cNvSpPr txBox="1"/>
          <p:nvPr/>
        </p:nvSpPr>
        <p:spPr>
          <a:xfrm>
            <a:off x="262812" y="9835041"/>
            <a:ext cx="1236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Photographie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Roboto Slab" pitchFamily="2" charset="0"/>
              <a:cs typeface="Roboto" panose="02000000000000000000" pitchFamily="2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Pêhce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Roboto Slab" pitchFamily="2" charset="0"/>
              <a:cs typeface="Roboto" panose="02000000000000000000" pitchFamily="2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Arts </a:t>
            </a:r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martiaux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Roboto Slab" pitchFamily="2" charset="0"/>
              <a:cs typeface="Roboto" panose="02000000000000000000" pitchFamily="2" charset="0"/>
            </a:endParaRPr>
          </a:p>
        </p:txBody>
      </p:sp>
      <p:sp>
        <p:nvSpPr>
          <p:cNvPr id="85" name="TextBox 107">
            <a:extLst>
              <a:ext uri="{FF2B5EF4-FFF2-40B4-BE49-F238E27FC236}">
                <a16:creationId xmlns:a16="http://schemas.microsoft.com/office/drawing/2014/main" id="{4567B13A-7C23-90CD-9822-0BF71B7491CE}"/>
              </a:ext>
            </a:extLst>
          </p:cNvPr>
          <p:cNvSpPr txBox="1"/>
          <p:nvPr/>
        </p:nvSpPr>
        <p:spPr>
          <a:xfrm>
            <a:off x="1549182" y="9835041"/>
            <a:ext cx="1160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Lecture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Cinema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Voyage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5ED8D6A-EC4C-FBB8-2248-D325D672E331}"/>
              </a:ext>
            </a:extLst>
          </p:cNvPr>
          <p:cNvSpPr/>
          <p:nvPr/>
        </p:nvSpPr>
        <p:spPr>
          <a:xfrm>
            <a:off x="2913656" y="-6508"/>
            <a:ext cx="4649194" cy="107016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DA4CDDC-D016-7ABC-04C6-F759E8934AAA}"/>
              </a:ext>
            </a:extLst>
          </p:cNvPr>
          <p:cNvSpPr/>
          <p:nvPr/>
        </p:nvSpPr>
        <p:spPr>
          <a:xfrm>
            <a:off x="3041836" y="360009"/>
            <a:ext cx="4227259" cy="4081712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88" name="Group 4">
            <a:extLst>
              <a:ext uri="{FF2B5EF4-FFF2-40B4-BE49-F238E27FC236}">
                <a16:creationId xmlns:a16="http://schemas.microsoft.com/office/drawing/2014/main" id="{EEF7F76A-C7CE-5CB1-D58E-C41EC7D65DDE}"/>
              </a:ext>
            </a:extLst>
          </p:cNvPr>
          <p:cNvGrpSpPr/>
          <p:nvPr/>
        </p:nvGrpSpPr>
        <p:grpSpPr>
          <a:xfrm>
            <a:off x="3024837" y="654901"/>
            <a:ext cx="4245177" cy="789445"/>
            <a:chOff x="2945375" y="654901"/>
            <a:chExt cx="4412028" cy="789445"/>
          </a:xfrm>
        </p:grpSpPr>
        <p:sp>
          <p:nvSpPr>
            <p:cNvPr id="89" name="TextBox 115">
              <a:extLst>
                <a:ext uri="{FF2B5EF4-FFF2-40B4-BE49-F238E27FC236}">
                  <a16:creationId xmlns:a16="http://schemas.microsoft.com/office/drawing/2014/main" id="{7FF6A614-8485-9A7F-BFF8-4D1FC5F3C0BA}"/>
                </a:ext>
              </a:extLst>
            </p:cNvPr>
            <p:cNvSpPr txBox="1"/>
            <p:nvPr/>
          </p:nvSpPr>
          <p:spPr>
            <a:xfrm>
              <a:off x="2945487" y="65490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50" charset="0"/>
                </a:rPr>
                <a:t>TITRE DU POSTE</a:t>
              </a:r>
            </a:p>
          </p:txBody>
        </p:sp>
        <p:sp>
          <p:nvSpPr>
            <p:cNvPr id="90" name="TextBox 116">
              <a:extLst>
                <a:ext uri="{FF2B5EF4-FFF2-40B4-BE49-F238E27FC236}">
                  <a16:creationId xmlns:a16="http://schemas.microsoft.com/office/drawing/2014/main" id="{6CBC4EC0-A435-FAAF-3417-EF7C004D3937}"/>
                </a:ext>
              </a:extLst>
            </p:cNvPr>
            <p:cNvSpPr txBox="1"/>
            <p:nvPr/>
          </p:nvSpPr>
          <p:spPr>
            <a:xfrm>
              <a:off x="2945487" y="813583"/>
              <a:ext cx="26975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Entreprise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 I  VILLE CP</a:t>
              </a:r>
            </a:p>
          </p:txBody>
        </p:sp>
        <p:sp>
          <p:nvSpPr>
            <p:cNvPr id="91" name="TextBox 117">
              <a:extLst>
                <a:ext uri="{FF2B5EF4-FFF2-40B4-BE49-F238E27FC236}">
                  <a16:creationId xmlns:a16="http://schemas.microsoft.com/office/drawing/2014/main" id="{7BCEED5A-8FDE-23FB-A353-EB2593953AB8}"/>
                </a:ext>
              </a:extLst>
            </p:cNvPr>
            <p:cNvSpPr txBox="1"/>
            <p:nvPr/>
          </p:nvSpPr>
          <p:spPr>
            <a:xfrm>
              <a:off x="2945375" y="943760"/>
              <a:ext cx="4412028" cy="500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  </a:r>
            </a:p>
          </p:txBody>
        </p:sp>
        <p:sp>
          <p:nvSpPr>
            <p:cNvPr id="92" name="TextBox 118">
              <a:extLst>
                <a:ext uri="{FF2B5EF4-FFF2-40B4-BE49-F238E27FC236}">
                  <a16:creationId xmlns:a16="http://schemas.microsoft.com/office/drawing/2014/main" id="{5EC4D2D7-1241-AAEE-2170-275CDB20EB71}"/>
                </a:ext>
              </a:extLst>
            </p:cNvPr>
            <p:cNvSpPr txBox="1"/>
            <p:nvPr/>
          </p:nvSpPr>
          <p:spPr>
            <a:xfrm>
              <a:off x="5934668" y="665932"/>
              <a:ext cx="142273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Janvier 2018 – </a:t>
              </a:r>
              <a:r>
                <a:rPr lang="en-US" sz="7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Aujourd’hui</a:t>
              </a:r>
              <a:endParaRPr lang="en-US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endParaRPr>
            </a:p>
          </p:txBody>
        </p:sp>
      </p:grpSp>
      <p:grpSp>
        <p:nvGrpSpPr>
          <p:cNvPr id="93" name="Group 120">
            <a:extLst>
              <a:ext uri="{FF2B5EF4-FFF2-40B4-BE49-F238E27FC236}">
                <a16:creationId xmlns:a16="http://schemas.microsoft.com/office/drawing/2014/main" id="{B12FA68C-DB2E-51EB-FDA9-6B1D34F3C3B4}"/>
              </a:ext>
            </a:extLst>
          </p:cNvPr>
          <p:cNvGrpSpPr/>
          <p:nvPr/>
        </p:nvGrpSpPr>
        <p:grpSpPr>
          <a:xfrm>
            <a:off x="3024837" y="1627040"/>
            <a:ext cx="4245177" cy="789445"/>
            <a:chOff x="2945375" y="654901"/>
            <a:chExt cx="4412028" cy="789445"/>
          </a:xfrm>
        </p:grpSpPr>
        <p:sp>
          <p:nvSpPr>
            <p:cNvPr id="94" name="TextBox 121">
              <a:extLst>
                <a:ext uri="{FF2B5EF4-FFF2-40B4-BE49-F238E27FC236}">
                  <a16:creationId xmlns:a16="http://schemas.microsoft.com/office/drawing/2014/main" id="{B939E878-25D6-AB2E-470C-141273B00B65}"/>
                </a:ext>
              </a:extLst>
            </p:cNvPr>
            <p:cNvSpPr txBox="1"/>
            <p:nvPr/>
          </p:nvSpPr>
          <p:spPr>
            <a:xfrm>
              <a:off x="2945487" y="65490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50" charset="0"/>
                </a:rPr>
                <a:t>TITRE DU POSTE</a:t>
              </a:r>
            </a:p>
          </p:txBody>
        </p:sp>
        <p:sp>
          <p:nvSpPr>
            <p:cNvPr id="95" name="TextBox 122">
              <a:extLst>
                <a:ext uri="{FF2B5EF4-FFF2-40B4-BE49-F238E27FC236}">
                  <a16:creationId xmlns:a16="http://schemas.microsoft.com/office/drawing/2014/main" id="{1031602D-4F69-8B5F-D78A-1FBD5EB36200}"/>
                </a:ext>
              </a:extLst>
            </p:cNvPr>
            <p:cNvSpPr txBox="1"/>
            <p:nvPr/>
          </p:nvSpPr>
          <p:spPr>
            <a:xfrm>
              <a:off x="2945487" y="813583"/>
              <a:ext cx="26975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Entreprise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 I  VILLE CP</a:t>
              </a:r>
            </a:p>
          </p:txBody>
        </p:sp>
        <p:sp>
          <p:nvSpPr>
            <p:cNvPr id="96" name="TextBox 123">
              <a:extLst>
                <a:ext uri="{FF2B5EF4-FFF2-40B4-BE49-F238E27FC236}">
                  <a16:creationId xmlns:a16="http://schemas.microsoft.com/office/drawing/2014/main" id="{592485EC-1457-5324-952B-A103F08B462E}"/>
                </a:ext>
              </a:extLst>
            </p:cNvPr>
            <p:cNvSpPr txBox="1"/>
            <p:nvPr/>
          </p:nvSpPr>
          <p:spPr>
            <a:xfrm>
              <a:off x="2945375" y="943760"/>
              <a:ext cx="4412028" cy="500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Lorem ipsum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amet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consectetur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adipiscing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elit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Nunc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id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fermentum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vulputate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sed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nunc.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Donec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risus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efficitur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a semper et,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venenatis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in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lacus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Ut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tempus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sollicitudin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ligula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libero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vitae. 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7" name="TextBox 124">
              <a:extLst>
                <a:ext uri="{FF2B5EF4-FFF2-40B4-BE49-F238E27FC236}">
                  <a16:creationId xmlns:a16="http://schemas.microsoft.com/office/drawing/2014/main" id="{CE8384F2-F548-21B7-BFA1-B130D98A3A01}"/>
                </a:ext>
              </a:extLst>
            </p:cNvPr>
            <p:cNvSpPr txBox="1"/>
            <p:nvPr/>
          </p:nvSpPr>
          <p:spPr>
            <a:xfrm>
              <a:off x="5934668" y="665932"/>
              <a:ext cx="142273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Janvier 2018 – </a:t>
              </a:r>
              <a:r>
                <a:rPr lang="en-US" sz="7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Aujourd’hui</a:t>
              </a:r>
              <a:endParaRPr lang="en-US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endParaRPr>
            </a:p>
          </p:txBody>
        </p:sp>
      </p:grpSp>
      <p:grpSp>
        <p:nvGrpSpPr>
          <p:cNvPr id="98" name="Group 125">
            <a:extLst>
              <a:ext uri="{FF2B5EF4-FFF2-40B4-BE49-F238E27FC236}">
                <a16:creationId xmlns:a16="http://schemas.microsoft.com/office/drawing/2014/main" id="{22C5A8EE-7658-74A2-991A-E3E8C7EB1509}"/>
              </a:ext>
            </a:extLst>
          </p:cNvPr>
          <p:cNvGrpSpPr/>
          <p:nvPr/>
        </p:nvGrpSpPr>
        <p:grpSpPr>
          <a:xfrm>
            <a:off x="3032876" y="2599179"/>
            <a:ext cx="4245177" cy="789445"/>
            <a:chOff x="2945375" y="654901"/>
            <a:chExt cx="4412028" cy="789445"/>
          </a:xfrm>
        </p:grpSpPr>
        <p:sp>
          <p:nvSpPr>
            <p:cNvPr id="99" name="TextBox 126">
              <a:extLst>
                <a:ext uri="{FF2B5EF4-FFF2-40B4-BE49-F238E27FC236}">
                  <a16:creationId xmlns:a16="http://schemas.microsoft.com/office/drawing/2014/main" id="{A672651B-A8EE-2444-22BB-79DC35393AD9}"/>
                </a:ext>
              </a:extLst>
            </p:cNvPr>
            <p:cNvSpPr txBox="1"/>
            <p:nvPr/>
          </p:nvSpPr>
          <p:spPr>
            <a:xfrm>
              <a:off x="2945487" y="65490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50" charset="0"/>
                </a:rPr>
                <a:t>TITRE DU POSTE</a:t>
              </a:r>
            </a:p>
          </p:txBody>
        </p:sp>
        <p:sp>
          <p:nvSpPr>
            <p:cNvPr id="100" name="TextBox 127">
              <a:extLst>
                <a:ext uri="{FF2B5EF4-FFF2-40B4-BE49-F238E27FC236}">
                  <a16:creationId xmlns:a16="http://schemas.microsoft.com/office/drawing/2014/main" id="{5C3C1D20-BC9F-3603-51CA-2EA3EE79598A}"/>
                </a:ext>
              </a:extLst>
            </p:cNvPr>
            <p:cNvSpPr txBox="1"/>
            <p:nvPr/>
          </p:nvSpPr>
          <p:spPr>
            <a:xfrm>
              <a:off x="2945487" y="813583"/>
              <a:ext cx="26975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Entreprise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 I  VILLE CP</a:t>
              </a:r>
            </a:p>
          </p:txBody>
        </p:sp>
        <p:sp>
          <p:nvSpPr>
            <p:cNvPr id="101" name="TextBox 128">
              <a:extLst>
                <a:ext uri="{FF2B5EF4-FFF2-40B4-BE49-F238E27FC236}">
                  <a16:creationId xmlns:a16="http://schemas.microsoft.com/office/drawing/2014/main" id="{8ED2B8E8-E173-5126-363D-48B9054EC406}"/>
                </a:ext>
              </a:extLst>
            </p:cNvPr>
            <p:cNvSpPr txBox="1"/>
            <p:nvPr/>
          </p:nvSpPr>
          <p:spPr>
            <a:xfrm>
              <a:off x="2945375" y="943760"/>
              <a:ext cx="4412028" cy="500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Lorem ipsum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amet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consectetur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adipiscing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elit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Nunc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id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fermentum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vulputate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sed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nunc.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Donec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risus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efficitur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a semper et,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venenatis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in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lacus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Ut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tempus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sollicitudin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ligula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libero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vitae. 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2" name="TextBox 129">
              <a:extLst>
                <a:ext uri="{FF2B5EF4-FFF2-40B4-BE49-F238E27FC236}">
                  <a16:creationId xmlns:a16="http://schemas.microsoft.com/office/drawing/2014/main" id="{F2E362EE-FBA8-BAC7-1B62-023C463E4819}"/>
                </a:ext>
              </a:extLst>
            </p:cNvPr>
            <p:cNvSpPr txBox="1"/>
            <p:nvPr/>
          </p:nvSpPr>
          <p:spPr>
            <a:xfrm>
              <a:off x="5934668" y="665932"/>
              <a:ext cx="142273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Janvier 2018 – </a:t>
              </a:r>
              <a:r>
                <a:rPr lang="en-US" sz="7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Aujourd’hui</a:t>
              </a:r>
              <a:endParaRPr lang="en-US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endParaRPr>
            </a:p>
          </p:txBody>
        </p:sp>
      </p:grp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0C8A819-3616-2700-10C4-90AF279001A9}"/>
              </a:ext>
            </a:extLst>
          </p:cNvPr>
          <p:cNvSpPr/>
          <p:nvPr/>
        </p:nvSpPr>
        <p:spPr>
          <a:xfrm>
            <a:off x="3041836" y="4791437"/>
            <a:ext cx="4227259" cy="3103812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05D12E67-7C4C-D3BF-46FD-E9DE6ACAA83E}"/>
              </a:ext>
            </a:extLst>
          </p:cNvPr>
          <p:cNvSpPr/>
          <p:nvPr/>
        </p:nvSpPr>
        <p:spPr>
          <a:xfrm>
            <a:off x="3041836" y="4783510"/>
            <a:ext cx="4227259" cy="218440"/>
          </a:xfrm>
          <a:prstGeom prst="rect">
            <a:avLst/>
          </a:prstGeom>
          <a:solidFill>
            <a:srgbClr val="26385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5" name="Text Box 4">
            <a:extLst>
              <a:ext uri="{FF2B5EF4-FFF2-40B4-BE49-F238E27FC236}">
                <a16:creationId xmlns:a16="http://schemas.microsoft.com/office/drawing/2014/main" id="{89FF9197-6EFB-D729-4F6D-483E2AE20697}"/>
              </a:ext>
            </a:extLst>
          </p:cNvPr>
          <p:cNvSpPr txBox="1"/>
          <p:nvPr/>
        </p:nvSpPr>
        <p:spPr>
          <a:xfrm>
            <a:off x="3024838" y="4757600"/>
            <a:ext cx="3773582" cy="24257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lang="en-US" sz="1000" b="1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6" name="Group 134">
            <a:extLst>
              <a:ext uri="{FF2B5EF4-FFF2-40B4-BE49-F238E27FC236}">
                <a16:creationId xmlns:a16="http://schemas.microsoft.com/office/drawing/2014/main" id="{814FD6DD-2810-1E6F-792C-3A0DF8292ECF}"/>
              </a:ext>
            </a:extLst>
          </p:cNvPr>
          <p:cNvGrpSpPr/>
          <p:nvPr/>
        </p:nvGrpSpPr>
        <p:grpSpPr>
          <a:xfrm>
            <a:off x="3024837" y="3571319"/>
            <a:ext cx="4245177" cy="789445"/>
            <a:chOff x="2945375" y="654901"/>
            <a:chExt cx="4412028" cy="789445"/>
          </a:xfrm>
        </p:grpSpPr>
        <p:sp>
          <p:nvSpPr>
            <p:cNvPr id="107" name="TextBox 135">
              <a:extLst>
                <a:ext uri="{FF2B5EF4-FFF2-40B4-BE49-F238E27FC236}">
                  <a16:creationId xmlns:a16="http://schemas.microsoft.com/office/drawing/2014/main" id="{069FEFAA-EABB-7AE0-9FF6-7C0B40B14EC9}"/>
                </a:ext>
              </a:extLst>
            </p:cNvPr>
            <p:cNvSpPr txBox="1"/>
            <p:nvPr/>
          </p:nvSpPr>
          <p:spPr>
            <a:xfrm>
              <a:off x="2945487" y="65490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50" charset="0"/>
                </a:rPr>
                <a:t>TITRE DU POSTE</a:t>
              </a:r>
            </a:p>
          </p:txBody>
        </p:sp>
        <p:sp>
          <p:nvSpPr>
            <p:cNvPr id="108" name="TextBox 136">
              <a:extLst>
                <a:ext uri="{FF2B5EF4-FFF2-40B4-BE49-F238E27FC236}">
                  <a16:creationId xmlns:a16="http://schemas.microsoft.com/office/drawing/2014/main" id="{0176EAC2-392E-78E4-E4E3-A13D470AEBF8}"/>
                </a:ext>
              </a:extLst>
            </p:cNvPr>
            <p:cNvSpPr txBox="1"/>
            <p:nvPr/>
          </p:nvSpPr>
          <p:spPr>
            <a:xfrm>
              <a:off x="2945487" y="813583"/>
              <a:ext cx="26975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Entreprise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 I  VILLE CP</a:t>
              </a:r>
            </a:p>
          </p:txBody>
        </p:sp>
        <p:sp>
          <p:nvSpPr>
            <p:cNvPr id="109" name="TextBox 137">
              <a:extLst>
                <a:ext uri="{FF2B5EF4-FFF2-40B4-BE49-F238E27FC236}">
                  <a16:creationId xmlns:a16="http://schemas.microsoft.com/office/drawing/2014/main" id="{3D85FF03-01DB-19DF-F5A4-DCF0F0AAC6F9}"/>
                </a:ext>
              </a:extLst>
            </p:cNvPr>
            <p:cNvSpPr txBox="1"/>
            <p:nvPr/>
          </p:nvSpPr>
          <p:spPr>
            <a:xfrm>
              <a:off x="2945375" y="943760"/>
              <a:ext cx="4412028" cy="500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Lorem ipsum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amet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consectetur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adipiscing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elit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Nunc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id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fermentum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vulputate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sed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nunc.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Donec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risus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efficitur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a semper et,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venenatis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in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lacus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Ut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tempus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sollicitudin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ligula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libero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vitae. 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0" name="TextBox 138">
              <a:extLst>
                <a:ext uri="{FF2B5EF4-FFF2-40B4-BE49-F238E27FC236}">
                  <a16:creationId xmlns:a16="http://schemas.microsoft.com/office/drawing/2014/main" id="{01F6DF19-D3CA-330F-5736-14C32610E46C}"/>
                </a:ext>
              </a:extLst>
            </p:cNvPr>
            <p:cNvSpPr txBox="1"/>
            <p:nvPr/>
          </p:nvSpPr>
          <p:spPr>
            <a:xfrm>
              <a:off x="5934668" y="665932"/>
              <a:ext cx="142273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Janvier 2018 – </a:t>
              </a:r>
              <a:r>
                <a:rPr lang="en-US" sz="7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Aujourd’hui</a:t>
              </a:r>
              <a:endParaRPr lang="en-US" sz="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endParaRPr>
            </a:p>
          </p:txBody>
        </p:sp>
      </p:grp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61CBD81-C823-D282-4C7A-57F1AF122E35}"/>
              </a:ext>
            </a:extLst>
          </p:cNvPr>
          <p:cNvSpPr/>
          <p:nvPr/>
        </p:nvSpPr>
        <p:spPr>
          <a:xfrm>
            <a:off x="3041836" y="352082"/>
            <a:ext cx="4227259" cy="218440"/>
          </a:xfrm>
          <a:prstGeom prst="rect">
            <a:avLst/>
          </a:prstGeom>
          <a:solidFill>
            <a:srgbClr val="26385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2" name="Text Box 4">
            <a:extLst>
              <a:ext uri="{FF2B5EF4-FFF2-40B4-BE49-F238E27FC236}">
                <a16:creationId xmlns:a16="http://schemas.microsoft.com/office/drawing/2014/main" id="{C2CE1324-E202-D3E4-843B-731814E8B45D}"/>
              </a:ext>
            </a:extLst>
          </p:cNvPr>
          <p:cNvSpPr txBox="1"/>
          <p:nvPr/>
        </p:nvSpPr>
        <p:spPr>
          <a:xfrm>
            <a:off x="3024838" y="326172"/>
            <a:ext cx="3773582" cy="24257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</a:t>
            </a:r>
            <a:endParaRPr lang="en-US" sz="1000" b="1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3" name="Group 143">
            <a:extLst>
              <a:ext uri="{FF2B5EF4-FFF2-40B4-BE49-F238E27FC236}">
                <a16:creationId xmlns:a16="http://schemas.microsoft.com/office/drawing/2014/main" id="{C214788B-C777-6DD4-1DC9-A2DFDD3F8852}"/>
              </a:ext>
            </a:extLst>
          </p:cNvPr>
          <p:cNvGrpSpPr/>
          <p:nvPr/>
        </p:nvGrpSpPr>
        <p:grpSpPr>
          <a:xfrm>
            <a:off x="3022749" y="5090649"/>
            <a:ext cx="4246346" cy="789445"/>
            <a:chOff x="2945375" y="654901"/>
            <a:chExt cx="4412028" cy="789445"/>
          </a:xfrm>
        </p:grpSpPr>
        <p:sp>
          <p:nvSpPr>
            <p:cNvPr id="114" name="TextBox 144">
              <a:extLst>
                <a:ext uri="{FF2B5EF4-FFF2-40B4-BE49-F238E27FC236}">
                  <a16:creationId xmlns:a16="http://schemas.microsoft.com/office/drawing/2014/main" id="{52362C04-22DF-531D-0EE8-347887A5DC25}"/>
                </a:ext>
              </a:extLst>
            </p:cNvPr>
            <p:cNvSpPr txBox="1"/>
            <p:nvPr/>
          </p:nvSpPr>
          <p:spPr>
            <a:xfrm>
              <a:off x="2945487" y="65490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50" charset="0"/>
                </a:rPr>
                <a:t>DIPLOME</a:t>
              </a:r>
            </a:p>
          </p:txBody>
        </p:sp>
        <p:sp>
          <p:nvSpPr>
            <p:cNvPr id="115" name="TextBox 145">
              <a:extLst>
                <a:ext uri="{FF2B5EF4-FFF2-40B4-BE49-F238E27FC236}">
                  <a16:creationId xmlns:a16="http://schemas.microsoft.com/office/drawing/2014/main" id="{433C5C24-488E-7711-CE2F-9EE897192E70}"/>
                </a:ext>
              </a:extLst>
            </p:cNvPr>
            <p:cNvSpPr txBox="1"/>
            <p:nvPr/>
          </p:nvSpPr>
          <p:spPr>
            <a:xfrm>
              <a:off x="2945487" y="813583"/>
              <a:ext cx="26975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Formation I  Ville</a:t>
              </a:r>
            </a:p>
          </p:txBody>
        </p:sp>
        <p:sp>
          <p:nvSpPr>
            <p:cNvPr id="116" name="TextBox 146">
              <a:extLst>
                <a:ext uri="{FF2B5EF4-FFF2-40B4-BE49-F238E27FC236}">
                  <a16:creationId xmlns:a16="http://schemas.microsoft.com/office/drawing/2014/main" id="{37D7FCBE-613E-405F-8215-5A4DC385FFF2}"/>
                </a:ext>
              </a:extLst>
            </p:cNvPr>
            <p:cNvSpPr txBox="1"/>
            <p:nvPr/>
          </p:nvSpPr>
          <p:spPr>
            <a:xfrm>
              <a:off x="2945375" y="943760"/>
              <a:ext cx="4412028" cy="500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Lorem ipsum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amet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consectetur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adipiscing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elit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Nunc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id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fermentum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vulputate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sed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nunc.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Donec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risus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efficitur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a semper et,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venenatis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in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lacus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Ut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tempus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sollicitudin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ligula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libero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vitae. 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7" name="TextBox 147">
              <a:extLst>
                <a:ext uri="{FF2B5EF4-FFF2-40B4-BE49-F238E27FC236}">
                  <a16:creationId xmlns:a16="http://schemas.microsoft.com/office/drawing/2014/main" id="{D6DE7C87-D1B8-73D4-FF16-150CA0A8F551}"/>
                </a:ext>
              </a:extLst>
            </p:cNvPr>
            <p:cNvSpPr txBox="1"/>
            <p:nvPr/>
          </p:nvSpPr>
          <p:spPr>
            <a:xfrm>
              <a:off x="5934668" y="665932"/>
              <a:ext cx="142273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Janvier 2018 – Mai 2019</a:t>
              </a:r>
            </a:p>
          </p:txBody>
        </p:sp>
      </p:grpSp>
      <p:grpSp>
        <p:nvGrpSpPr>
          <p:cNvPr id="118" name="Group 148">
            <a:extLst>
              <a:ext uri="{FF2B5EF4-FFF2-40B4-BE49-F238E27FC236}">
                <a16:creationId xmlns:a16="http://schemas.microsoft.com/office/drawing/2014/main" id="{55AE92A1-5AB9-1120-C2BA-F1B575939623}"/>
              </a:ext>
            </a:extLst>
          </p:cNvPr>
          <p:cNvGrpSpPr/>
          <p:nvPr/>
        </p:nvGrpSpPr>
        <p:grpSpPr>
          <a:xfrm>
            <a:off x="3022749" y="6065959"/>
            <a:ext cx="4246346" cy="789445"/>
            <a:chOff x="2945375" y="654901"/>
            <a:chExt cx="4412028" cy="789445"/>
          </a:xfrm>
        </p:grpSpPr>
        <p:sp>
          <p:nvSpPr>
            <p:cNvPr id="119" name="TextBox 149">
              <a:extLst>
                <a:ext uri="{FF2B5EF4-FFF2-40B4-BE49-F238E27FC236}">
                  <a16:creationId xmlns:a16="http://schemas.microsoft.com/office/drawing/2014/main" id="{DD170D2C-008A-11E7-895F-0AADEFC56AD8}"/>
                </a:ext>
              </a:extLst>
            </p:cNvPr>
            <p:cNvSpPr txBox="1"/>
            <p:nvPr/>
          </p:nvSpPr>
          <p:spPr>
            <a:xfrm>
              <a:off x="2945487" y="65490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50" charset="0"/>
                </a:rPr>
                <a:t>DIPLOME</a:t>
              </a:r>
            </a:p>
          </p:txBody>
        </p:sp>
        <p:sp>
          <p:nvSpPr>
            <p:cNvPr id="120" name="TextBox 150">
              <a:extLst>
                <a:ext uri="{FF2B5EF4-FFF2-40B4-BE49-F238E27FC236}">
                  <a16:creationId xmlns:a16="http://schemas.microsoft.com/office/drawing/2014/main" id="{47D35E75-B9A3-3DAC-F0DC-61DA05D07DDD}"/>
                </a:ext>
              </a:extLst>
            </p:cNvPr>
            <p:cNvSpPr txBox="1"/>
            <p:nvPr/>
          </p:nvSpPr>
          <p:spPr>
            <a:xfrm>
              <a:off x="2945487" y="813583"/>
              <a:ext cx="26975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Formation I  Ville</a:t>
              </a:r>
            </a:p>
          </p:txBody>
        </p:sp>
        <p:sp>
          <p:nvSpPr>
            <p:cNvPr id="121" name="TextBox 151">
              <a:extLst>
                <a:ext uri="{FF2B5EF4-FFF2-40B4-BE49-F238E27FC236}">
                  <a16:creationId xmlns:a16="http://schemas.microsoft.com/office/drawing/2014/main" id="{D681108D-4D23-7FE5-A230-B79A6619F5FF}"/>
                </a:ext>
              </a:extLst>
            </p:cNvPr>
            <p:cNvSpPr txBox="1"/>
            <p:nvPr/>
          </p:nvSpPr>
          <p:spPr>
            <a:xfrm>
              <a:off x="2945375" y="943760"/>
              <a:ext cx="4412028" cy="500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Lorem ipsum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amet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consectetur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adipiscing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elit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Nunc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id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fermentum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vulputate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sed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nunc.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Donec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risus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efficitur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a semper et,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venenatis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in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lacus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Ut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tempus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sollicitudin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ligula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libero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vitae. 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2" name="TextBox 152">
              <a:extLst>
                <a:ext uri="{FF2B5EF4-FFF2-40B4-BE49-F238E27FC236}">
                  <a16:creationId xmlns:a16="http://schemas.microsoft.com/office/drawing/2014/main" id="{B7E9BC56-516E-C20D-12D4-78E3400EC341}"/>
                </a:ext>
              </a:extLst>
            </p:cNvPr>
            <p:cNvSpPr txBox="1"/>
            <p:nvPr/>
          </p:nvSpPr>
          <p:spPr>
            <a:xfrm>
              <a:off x="5934668" y="665932"/>
              <a:ext cx="142273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Janvier 2018 – Mai 2019</a:t>
              </a:r>
            </a:p>
          </p:txBody>
        </p:sp>
      </p:grpSp>
      <p:sp>
        <p:nvSpPr>
          <p:cNvPr id="123" name="Rectangle 122">
            <a:extLst>
              <a:ext uri="{FF2B5EF4-FFF2-40B4-BE49-F238E27FC236}">
                <a16:creationId xmlns:a16="http://schemas.microsoft.com/office/drawing/2014/main" id="{C8B2B9F3-A4A8-301D-862F-DE8AD46189D7}"/>
              </a:ext>
            </a:extLst>
          </p:cNvPr>
          <p:cNvSpPr/>
          <p:nvPr/>
        </p:nvSpPr>
        <p:spPr>
          <a:xfrm>
            <a:off x="3041836" y="8246400"/>
            <a:ext cx="4227259" cy="1421205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68B7DEE-A54A-0A95-2AE4-87A6C9ABC568}"/>
              </a:ext>
            </a:extLst>
          </p:cNvPr>
          <p:cNvSpPr/>
          <p:nvPr/>
        </p:nvSpPr>
        <p:spPr>
          <a:xfrm>
            <a:off x="3041836" y="8238473"/>
            <a:ext cx="4227259" cy="218440"/>
          </a:xfrm>
          <a:prstGeom prst="rect">
            <a:avLst/>
          </a:prstGeom>
          <a:solidFill>
            <a:srgbClr val="263859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5" name="Text Box 4">
            <a:extLst>
              <a:ext uri="{FF2B5EF4-FFF2-40B4-BE49-F238E27FC236}">
                <a16:creationId xmlns:a16="http://schemas.microsoft.com/office/drawing/2014/main" id="{6AEA3E84-153C-1DF4-42A3-5221163FEDB3}"/>
              </a:ext>
            </a:extLst>
          </p:cNvPr>
          <p:cNvSpPr txBox="1"/>
          <p:nvPr/>
        </p:nvSpPr>
        <p:spPr>
          <a:xfrm>
            <a:off x="3024838" y="8212563"/>
            <a:ext cx="3773582" cy="24257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b="1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</a:t>
            </a:r>
            <a:endParaRPr lang="en-US" sz="1000" b="1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6" name="Group 153">
            <a:extLst>
              <a:ext uri="{FF2B5EF4-FFF2-40B4-BE49-F238E27FC236}">
                <a16:creationId xmlns:a16="http://schemas.microsoft.com/office/drawing/2014/main" id="{C1977D3C-3315-2B3C-F478-C1296E29C17E}"/>
              </a:ext>
            </a:extLst>
          </p:cNvPr>
          <p:cNvGrpSpPr/>
          <p:nvPr/>
        </p:nvGrpSpPr>
        <p:grpSpPr>
          <a:xfrm>
            <a:off x="3022749" y="7052509"/>
            <a:ext cx="4246346" cy="789445"/>
            <a:chOff x="2945375" y="654901"/>
            <a:chExt cx="4412028" cy="789445"/>
          </a:xfrm>
        </p:grpSpPr>
        <p:sp>
          <p:nvSpPr>
            <p:cNvPr id="127" name="TextBox 154">
              <a:extLst>
                <a:ext uri="{FF2B5EF4-FFF2-40B4-BE49-F238E27FC236}">
                  <a16:creationId xmlns:a16="http://schemas.microsoft.com/office/drawing/2014/main" id="{B551B623-1138-B0B7-ACB2-7894514A84A4}"/>
                </a:ext>
              </a:extLst>
            </p:cNvPr>
            <p:cNvSpPr txBox="1"/>
            <p:nvPr/>
          </p:nvSpPr>
          <p:spPr>
            <a:xfrm>
              <a:off x="2945487" y="65490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50" charset="0"/>
                </a:rPr>
                <a:t>DIPLOME</a:t>
              </a:r>
            </a:p>
          </p:txBody>
        </p:sp>
        <p:sp>
          <p:nvSpPr>
            <p:cNvPr id="128" name="TextBox 155">
              <a:extLst>
                <a:ext uri="{FF2B5EF4-FFF2-40B4-BE49-F238E27FC236}">
                  <a16:creationId xmlns:a16="http://schemas.microsoft.com/office/drawing/2014/main" id="{E6573D4C-7690-3480-2B15-C21DBAAF84BD}"/>
                </a:ext>
              </a:extLst>
            </p:cNvPr>
            <p:cNvSpPr txBox="1"/>
            <p:nvPr/>
          </p:nvSpPr>
          <p:spPr>
            <a:xfrm>
              <a:off x="2945487" y="813583"/>
              <a:ext cx="26975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Formation I  Ville</a:t>
              </a:r>
            </a:p>
          </p:txBody>
        </p:sp>
        <p:sp>
          <p:nvSpPr>
            <p:cNvPr id="129" name="TextBox 156">
              <a:extLst>
                <a:ext uri="{FF2B5EF4-FFF2-40B4-BE49-F238E27FC236}">
                  <a16:creationId xmlns:a16="http://schemas.microsoft.com/office/drawing/2014/main" id="{45E61254-6935-0BA6-58B6-1372FA22AC6F}"/>
                </a:ext>
              </a:extLst>
            </p:cNvPr>
            <p:cNvSpPr txBox="1"/>
            <p:nvPr/>
          </p:nvSpPr>
          <p:spPr>
            <a:xfrm>
              <a:off x="2945375" y="943760"/>
              <a:ext cx="4412028" cy="500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Lorem ipsum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amet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consectetur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adipiscing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elit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Nunc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id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fermentum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vulputate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sed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ac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nunc.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Donec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dolor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risus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efficitur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a semper et,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venenatis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in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lacus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. Ut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tempus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sollicitudin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ligula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,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placerat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libero </a:t>
              </a:r>
              <a:r>
                <a:rPr lang="fr-FR" sz="700" b="0" i="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iaculis</a:t>
              </a:r>
              <a:r>
                <a:rPr lang="fr-FR" sz="700" b="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Open Sans" panose="020B0606030504020204" pitchFamily="34" charset="0"/>
                </a:rPr>
                <a:t> vitae. 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0" name="TextBox 157">
              <a:extLst>
                <a:ext uri="{FF2B5EF4-FFF2-40B4-BE49-F238E27FC236}">
                  <a16:creationId xmlns:a16="http://schemas.microsoft.com/office/drawing/2014/main" id="{6F3F05CA-D9C9-9196-BCCF-83093BBAC5FC}"/>
                </a:ext>
              </a:extLst>
            </p:cNvPr>
            <p:cNvSpPr txBox="1"/>
            <p:nvPr/>
          </p:nvSpPr>
          <p:spPr>
            <a:xfrm>
              <a:off x="5934668" y="665932"/>
              <a:ext cx="142273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Janvier 2018 – Mai 2019</a:t>
              </a:r>
            </a:p>
          </p:txBody>
        </p:sp>
      </p:grpSp>
      <p:grpSp>
        <p:nvGrpSpPr>
          <p:cNvPr id="131" name="Group 153">
            <a:extLst>
              <a:ext uri="{FF2B5EF4-FFF2-40B4-BE49-F238E27FC236}">
                <a16:creationId xmlns:a16="http://schemas.microsoft.com/office/drawing/2014/main" id="{29DF6D94-8346-4637-0EEB-297559EB3ABF}"/>
              </a:ext>
            </a:extLst>
          </p:cNvPr>
          <p:cNvGrpSpPr/>
          <p:nvPr/>
        </p:nvGrpSpPr>
        <p:grpSpPr>
          <a:xfrm>
            <a:off x="5155463" y="8599055"/>
            <a:ext cx="1898479" cy="929484"/>
            <a:chOff x="2945375" y="654901"/>
            <a:chExt cx="2913122" cy="929484"/>
          </a:xfrm>
        </p:grpSpPr>
        <p:sp>
          <p:nvSpPr>
            <p:cNvPr id="132" name="TextBox 154">
              <a:extLst>
                <a:ext uri="{FF2B5EF4-FFF2-40B4-BE49-F238E27FC236}">
                  <a16:creationId xmlns:a16="http://schemas.microsoft.com/office/drawing/2014/main" id="{3814A682-535F-43CC-9A3F-864974005390}"/>
                </a:ext>
              </a:extLst>
            </p:cNvPr>
            <p:cNvSpPr txBox="1"/>
            <p:nvPr/>
          </p:nvSpPr>
          <p:spPr>
            <a:xfrm>
              <a:off x="2945487" y="65490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50" charset="0"/>
                </a:rPr>
                <a:t>PRENOM NOM</a:t>
              </a:r>
            </a:p>
          </p:txBody>
        </p:sp>
        <p:sp>
          <p:nvSpPr>
            <p:cNvPr id="133" name="TextBox 155">
              <a:extLst>
                <a:ext uri="{FF2B5EF4-FFF2-40B4-BE49-F238E27FC236}">
                  <a16:creationId xmlns:a16="http://schemas.microsoft.com/office/drawing/2014/main" id="{64CB2137-C0D4-A50A-141E-451C62F1FC6D}"/>
                </a:ext>
              </a:extLst>
            </p:cNvPr>
            <p:cNvSpPr txBox="1"/>
            <p:nvPr/>
          </p:nvSpPr>
          <p:spPr>
            <a:xfrm>
              <a:off x="2945487" y="813583"/>
              <a:ext cx="26975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Titre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 du poste I 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Entreprise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134" name="TextBox 156">
              <a:extLst>
                <a:ext uri="{FF2B5EF4-FFF2-40B4-BE49-F238E27FC236}">
                  <a16:creationId xmlns:a16="http://schemas.microsoft.com/office/drawing/2014/main" id="{61C9138E-28DF-1FFF-DDC9-379D9D08D152}"/>
                </a:ext>
              </a:extLst>
            </p:cNvPr>
            <p:cNvSpPr txBox="1"/>
            <p:nvPr/>
          </p:nvSpPr>
          <p:spPr>
            <a:xfrm>
              <a:off x="2945375" y="943760"/>
              <a:ext cx="2913122" cy="640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Tel : 01 02 03 04 05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Mail : mail@mail.com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35" name="Group 153">
            <a:extLst>
              <a:ext uri="{FF2B5EF4-FFF2-40B4-BE49-F238E27FC236}">
                <a16:creationId xmlns:a16="http://schemas.microsoft.com/office/drawing/2014/main" id="{879A8E41-8BD0-36DC-F913-80694C2F0AEE}"/>
              </a:ext>
            </a:extLst>
          </p:cNvPr>
          <p:cNvGrpSpPr/>
          <p:nvPr/>
        </p:nvGrpSpPr>
        <p:grpSpPr>
          <a:xfrm>
            <a:off x="3088592" y="8617468"/>
            <a:ext cx="1898479" cy="929484"/>
            <a:chOff x="2945375" y="654901"/>
            <a:chExt cx="2913122" cy="929484"/>
          </a:xfrm>
        </p:grpSpPr>
        <p:sp>
          <p:nvSpPr>
            <p:cNvPr id="136" name="TextBox 154">
              <a:extLst>
                <a:ext uri="{FF2B5EF4-FFF2-40B4-BE49-F238E27FC236}">
                  <a16:creationId xmlns:a16="http://schemas.microsoft.com/office/drawing/2014/main" id="{5C84E628-8BA9-BC2A-4570-081C1D423C73}"/>
                </a:ext>
              </a:extLst>
            </p:cNvPr>
            <p:cNvSpPr txBox="1"/>
            <p:nvPr/>
          </p:nvSpPr>
          <p:spPr>
            <a:xfrm>
              <a:off x="2945487" y="654901"/>
              <a:ext cx="26975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50" charset="0"/>
                </a:rPr>
                <a:t>PRENOM NOM</a:t>
              </a:r>
            </a:p>
          </p:txBody>
        </p:sp>
        <p:sp>
          <p:nvSpPr>
            <p:cNvPr id="137" name="TextBox 155">
              <a:extLst>
                <a:ext uri="{FF2B5EF4-FFF2-40B4-BE49-F238E27FC236}">
                  <a16:creationId xmlns:a16="http://schemas.microsoft.com/office/drawing/2014/main" id="{4643EAD2-031D-408B-8B1B-ED9C5426CC16}"/>
                </a:ext>
              </a:extLst>
            </p:cNvPr>
            <p:cNvSpPr txBox="1"/>
            <p:nvPr/>
          </p:nvSpPr>
          <p:spPr>
            <a:xfrm>
              <a:off x="2945487" y="813583"/>
              <a:ext cx="26975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Titre</a:t>
              </a: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 du poste I  </a:t>
              </a:r>
              <a:r>
                <a:rPr lang="en-US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50" charset="0"/>
                </a:rPr>
                <a:t>Entreprise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138" name="TextBox 156">
              <a:extLst>
                <a:ext uri="{FF2B5EF4-FFF2-40B4-BE49-F238E27FC236}">
                  <a16:creationId xmlns:a16="http://schemas.microsoft.com/office/drawing/2014/main" id="{D2D59A0C-12AF-4E5F-4957-6230AA24296E}"/>
                </a:ext>
              </a:extLst>
            </p:cNvPr>
            <p:cNvSpPr txBox="1"/>
            <p:nvPr/>
          </p:nvSpPr>
          <p:spPr>
            <a:xfrm>
              <a:off x="2945375" y="943760"/>
              <a:ext cx="2913122" cy="640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Tel : 01 02 03 04 05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Mail : mail@mail.com</a:t>
              </a:r>
            </a:p>
            <a:p>
              <a:pPr marL="171450" indent="-17145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FR" sz="7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lang="fr-FR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5CD8059-260D-DDDC-C9E9-3C843FE6DF14}"/>
              </a:ext>
            </a:extLst>
          </p:cNvPr>
          <p:cNvSpPr/>
          <p:nvPr/>
        </p:nvSpPr>
        <p:spPr>
          <a:xfrm>
            <a:off x="0" y="918033"/>
            <a:ext cx="2910205" cy="147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2" name="Image 141" descr="Une image contenant Visage humain, personne, mur, homme&#10;&#10;Description générée automatiquement">
            <a:extLst>
              <a:ext uri="{FF2B5EF4-FFF2-40B4-BE49-F238E27FC236}">
                <a16:creationId xmlns:a16="http://schemas.microsoft.com/office/drawing/2014/main" id="{6C8DCD64-E5CC-C95E-610A-F00F8A0B4A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998" r="12457"/>
          <a:stretch/>
        </p:blipFill>
        <p:spPr>
          <a:xfrm>
            <a:off x="668016" y="273235"/>
            <a:ext cx="1534118" cy="151593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10986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7644320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843</Words>
  <Application>Microsoft Macintosh PowerPoint</Application>
  <PresentationFormat>Personnalisé</PresentationFormat>
  <Paragraphs>109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Montserrat Medium</vt:lpstr>
      <vt:lpstr>Open Sans</vt:lpstr>
      <vt:lpstr>Roboto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</cp:revision>
  <dcterms:created xsi:type="dcterms:W3CDTF">2024-02-18T23:57:20Z</dcterms:created>
  <dcterms:modified xsi:type="dcterms:W3CDTF">2024-02-19T00:03:11Z</dcterms:modified>
</cp:coreProperties>
</file>