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E79"/>
    <a:srgbClr val="2E2F33"/>
    <a:srgbClr val="CAD4E0"/>
    <a:srgbClr val="0D2448"/>
    <a:srgbClr val="DACBB7"/>
    <a:srgbClr val="E6DD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311"/>
    <p:restoredTop sz="94711"/>
  </p:normalViewPr>
  <p:slideViewPr>
    <p:cSldViewPr snapToGrid="0">
      <p:cViewPr>
        <p:scale>
          <a:sx n="200" d="100"/>
          <a:sy n="200" d="100"/>
        </p:scale>
        <p:origin x="390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1B017-CEA9-2347-B639-4D75C70BC0EC}" type="datetimeFigureOut">
              <a:rPr lang="fr-FR" smtClean="0"/>
              <a:t>05/12/2024</a:t>
            </a:fld>
            <a:endParaRPr lang="fr-FR"/>
          </a:p>
        </p:txBody>
      </p:sp>
      <p:sp>
        <p:nvSpPr>
          <p:cNvPr id="4" name="Espace réservé de l'image des diapositives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0BE9-E5FE-5247-949F-68EE8F466050}" type="slidenum">
              <a:rPr lang="fr-FR" smtClean="0"/>
              <a:t>‹N°›</a:t>
            </a:fld>
            <a:endParaRPr lang="fr-FR"/>
          </a:p>
        </p:txBody>
      </p:sp>
    </p:spTree>
    <p:extLst>
      <p:ext uri="{BB962C8B-B14F-4D97-AF65-F5344CB8AC3E}">
        <p14:creationId xmlns:p14="http://schemas.microsoft.com/office/powerpoint/2010/main" val="160399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C930BE9-E5FE-5247-949F-68EE8F466050}" type="slidenum">
              <a:rPr lang="fr-FR" smtClean="0"/>
              <a:t>1</a:t>
            </a:fld>
            <a:endParaRPr lang="fr-FR"/>
          </a:p>
        </p:txBody>
      </p:sp>
    </p:spTree>
    <p:extLst>
      <p:ext uri="{BB962C8B-B14F-4D97-AF65-F5344CB8AC3E}">
        <p14:creationId xmlns:p14="http://schemas.microsoft.com/office/powerpoint/2010/main" val="2305186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7209406-86E8-E244-93C0-31EFC6E460AC}" type="datetimeFigureOut">
              <a:rPr lang="fr-FR" smtClean="0"/>
              <a:t>05/12/2024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3754401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209406-86E8-E244-93C0-31EFC6E460AC}" type="datetimeFigureOut">
              <a:rPr lang="fr-FR" smtClean="0"/>
              <a:t>05/12/2024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2740302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209406-86E8-E244-93C0-31EFC6E460AC}" type="datetimeFigureOut">
              <a:rPr lang="fr-FR" smtClean="0"/>
              <a:t>05/12/2024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2217058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209406-86E8-E244-93C0-31EFC6E460AC}" type="datetimeFigureOut">
              <a:rPr lang="fr-FR" smtClean="0"/>
              <a:t>05/12/2024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4257082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tint val="82000"/>
                  </a:schemeClr>
                </a:solidFill>
              </a:defRPr>
            </a:lvl1pPr>
            <a:lvl2pPr marL="377967" indent="0">
              <a:buNone/>
              <a:defRPr sz="1653">
                <a:solidFill>
                  <a:schemeClr val="tx1">
                    <a:tint val="82000"/>
                  </a:schemeClr>
                </a:solidFill>
              </a:defRPr>
            </a:lvl2pPr>
            <a:lvl3pPr marL="755934" indent="0">
              <a:buNone/>
              <a:defRPr sz="1488">
                <a:solidFill>
                  <a:schemeClr val="tx1">
                    <a:tint val="82000"/>
                  </a:schemeClr>
                </a:solidFill>
              </a:defRPr>
            </a:lvl3pPr>
            <a:lvl4pPr marL="1133902" indent="0">
              <a:buNone/>
              <a:defRPr sz="1323">
                <a:solidFill>
                  <a:schemeClr val="tx1">
                    <a:tint val="82000"/>
                  </a:schemeClr>
                </a:solidFill>
              </a:defRPr>
            </a:lvl4pPr>
            <a:lvl5pPr marL="1511869" indent="0">
              <a:buNone/>
              <a:defRPr sz="1323">
                <a:solidFill>
                  <a:schemeClr val="tx1">
                    <a:tint val="82000"/>
                  </a:schemeClr>
                </a:solidFill>
              </a:defRPr>
            </a:lvl5pPr>
            <a:lvl6pPr marL="1889836" indent="0">
              <a:buNone/>
              <a:defRPr sz="1323">
                <a:solidFill>
                  <a:schemeClr val="tx1">
                    <a:tint val="82000"/>
                  </a:schemeClr>
                </a:solidFill>
              </a:defRPr>
            </a:lvl6pPr>
            <a:lvl7pPr marL="2267803" indent="0">
              <a:buNone/>
              <a:defRPr sz="1323">
                <a:solidFill>
                  <a:schemeClr val="tx1">
                    <a:tint val="82000"/>
                  </a:schemeClr>
                </a:solidFill>
              </a:defRPr>
            </a:lvl7pPr>
            <a:lvl8pPr marL="2645771" indent="0">
              <a:buNone/>
              <a:defRPr sz="1323">
                <a:solidFill>
                  <a:schemeClr val="tx1">
                    <a:tint val="82000"/>
                  </a:schemeClr>
                </a:solidFill>
              </a:defRPr>
            </a:lvl8pPr>
            <a:lvl9pPr marL="3023738" indent="0">
              <a:buNone/>
              <a:defRPr sz="1323">
                <a:solidFill>
                  <a:schemeClr val="tx1">
                    <a:tint val="82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7209406-86E8-E244-93C0-31EFC6E460AC}" type="datetimeFigureOut">
              <a:rPr lang="fr-FR" smtClean="0"/>
              <a:t>05/12/2024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3768036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7209406-86E8-E244-93C0-31EFC6E460AC}" type="datetimeFigureOut">
              <a:rPr lang="fr-FR" smtClean="0"/>
              <a:t>05/12/2024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850196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7209406-86E8-E244-93C0-31EFC6E460AC}" type="datetimeFigureOut">
              <a:rPr lang="fr-FR" smtClean="0"/>
              <a:t>05/12/2024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3217673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7209406-86E8-E244-93C0-31EFC6E460AC}" type="datetimeFigureOut">
              <a:rPr lang="fr-FR" smtClean="0"/>
              <a:t>05/12/2024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1491991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209406-86E8-E244-93C0-31EFC6E460AC}" type="datetimeFigureOut">
              <a:rPr lang="fr-FR" smtClean="0"/>
              <a:t>05/12/2024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4146210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209406-86E8-E244-93C0-31EFC6E460AC}" type="datetimeFigureOut">
              <a:rPr lang="fr-FR" smtClean="0"/>
              <a:t>05/12/2024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173555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209406-86E8-E244-93C0-31EFC6E460AC}" type="datetimeFigureOut">
              <a:rPr lang="fr-FR" smtClean="0"/>
              <a:t>05/12/2024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B6A0982-CB29-D741-992F-4B495C15E7BE}" type="slidenum">
              <a:rPr lang="fr-FR" smtClean="0"/>
              <a:t>‹N°›</a:t>
            </a:fld>
            <a:endParaRPr lang="fr-FR"/>
          </a:p>
        </p:txBody>
      </p:sp>
    </p:spTree>
    <p:extLst>
      <p:ext uri="{BB962C8B-B14F-4D97-AF65-F5344CB8AC3E}">
        <p14:creationId xmlns:p14="http://schemas.microsoft.com/office/powerpoint/2010/main" val="499918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82000"/>
                  </a:schemeClr>
                </a:solidFill>
              </a:defRPr>
            </a:lvl1pPr>
          </a:lstStyle>
          <a:p>
            <a:fld id="{F7209406-86E8-E244-93C0-31EFC6E460AC}" type="datetimeFigureOut">
              <a:rPr lang="fr-FR" smtClean="0"/>
              <a:t>05/12/2024</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82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82000"/>
                  </a:schemeClr>
                </a:solidFill>
              </a:defRPr>
            </a:lvl1pPr>
          </a:lstStyle>
          <a:p>
            <a:fld id="{2B6A0982-CB29-D741-992F-4B495C15E7BE}" type="slidenum">
              <a:rPr lang="fr-FR" smtClean="0"/>
              <a:t>‹N°›</a:t>
            </a:fld>
            <a:endParaRPr lang="fr-FR"/>
          </a:p>
        </p:txBody>
      </p:sp>
    </p:spTree>
    <p:extLst>
      <p:ext uri="{BB962C8B-B14F-4D97-AF65-F5344CB8AC3E}">
        <p14:creationId xmlns:p14="http://schemas.microsoft.com/office/powerpoint/2010/main" val="31132195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8">
            <a:extLst>
              <a:ext uri="{FF2B5EF4-FFF2-40B4-BE49-F238E27FC236}">
                <a16:creationId xmlns:a16="http://schemas.microsoft.com/office/drawing/2014/main" id="{38042D76-9846-A6EE-FCA9-3947DD354814}"/>
              </a:ext>
            </a:extLst>
          </p:cNvPr>
          <p:cNvSpPr txBox="1"/>
          <p:nvPr/>
        </p:nvSpPr>
        <p:spPr>
          <a:xfrm>
            <a:off x="5260004" y="616591"/>
            <a:ext cx="2114409" cy="954107"/>
          </a:xfrm>
          <a:prstGeom prst="rect">
            <a:avLst/>
          </a:prstGeom>
          <a:noFill/>
        </p:spPr>
        <p:txBody>
          <a:bodyPr wrap="square" rtlCol="0">
            <a:spAutoFit/>
          </a:bodyPr>
          <a:lstStyle/>
          <a:p>
            <a:r>
              <a:rPr lang="fr-FR" sz="2400" kern="1200" dirty="0">
                <a:effectLst/>
                <a:latin typeface="Avenir Book" panose="02000503020000020003" pitchFamily="2" charset="0"/>
                <a:ea typeface="Times New Roman" panose="02020603050405020304" pitchFamily="18" charset="0"/>
                <a:cs typeface="Arial" panose="020B0604020202020204" pitchFamily="34" charset="0"/>
              </a:rPr>
              <a:t>Christelle </a:t>
            </a:r>
          </a:p>
          <a:p>
            <a:r>
              <a:rPr lang="fr-FR" sz="3200" b="1" kern="1200" dirty="0">
                <a:effectLst/>
                <a:latin typeface="Avenir Book" panose="02000503020000020003" pitchFamily="2" charset="0"/>
                <a:ea typeface="Times New Roman" panose="02020603050405020304" pitchFamily="18" charset="0"/>
                <a:cs typeface="Arial" panose="020B0604020202020204" pitchFamily="34" charset="0"/>
              </a:rPr>
              <a:t>PLACER</a:t>
            </a:r>
            <a:endParaRPr lang="fr-FR" sz="1200" dirty="0">
              <a:effectLst/>
              <a:latin typeface="Avenir Book" panose="02000503020000020003" pitchFamily="2" charset="0"/>
              <a:ea typeface="Times New Roman" panose="02020603050405020304" pitchFamily="18" charset="0"/>
            </a:endParaRPr>
          </a:p>
        </p:txBody>
      </p:sp>
      <p:sp>
        <p:nvSpPr>
          <p:cNvPr id="5" name="ZoneTexte 38">
            <a:extLst>
              <a:ext uri="{FF2B5EF4-FFF2-40B4-BE49-F238E27FC236}">
                <a16:creationId xmlns:a16="http://schemas.microsoft.com/office/drawing/2014/main" id="{1021EC4F-31CF-A699-CEAF-139B0E0EF563}"/>
              </a:ext>
            </a:extLst>
          </p:cNvPr>
          <p:cNvSpPr txBox="1"/>
          <p:nvPr/>
        </p:nvSpPr>
        <p:spPr>
          <a:xfrm>
            <a:off x="3249039" y="1902577"/>
            <a:ext cx="2998282" cy="276999"/>
          </a:xfrm>
          <a:prstGeom prst="rect">
            <a:avLst/>
          </a:prstGeom>
          <a:noFill/>
        </p:spPr>
        <p:txBody>
          <a:bodyPr wrap="square" rtlCol="0">
            <a:spAutoFit/>
          </a:bodyPr>
          <a:lstStyle/>
          <a:p>
            <a:r>
              <a:rPr lang="fr-FR" sz="1200" b="1" kern="1200" dirty="0">
                <a:effectLst/>
                <a:latin typeface="Avenir Book" panose="02000503020000020003" pitchFamily="2" charset="0"/>
                <a:ea typeface="Times New Roman" panose="02020603050405020304" pitchFamily="18" charset="0"/>
                <a:cs typeface="Arial" panose="020B0604020202020204" pitchFamily="34" charset="0"/>
              </a:rPr>
              <a:t>Mettez ici le titre de votre candidature</a:t>
            </a:r>
            <a:endParaRPr lang="fr-FR" sz="1200" b="1" dirty="0">
              <a:effectLst/>
              <a:latin typeface="Avenir Book" panose="02000503020000020003" pitchFamily="2" charset="0"/>
              <a:ea typeface="Times New Roman" panose="02020603050405020304" pitchFamily="18" charset="0"/>
            </a:endParaRPr>
          </a:p>
        </p:txBody>
      </p:sp>
      <p:sp>
        <p:nvSpPr>
          <p:cNvPr id="14" name="Rectangle 13">
            <a:extLst>
              <a:ext uri="{FF2B5EF4-FFF2-40B4-BE49-F238E27FC236}">
                <a16:creationId xmlns:a16="http://schemas.microsoft.com/office/drawing/2014/main" id="{D4FAD71A-334B-EAAD-E3FC-E578DD3405DD}"/>
              </a:ext>
            </a:extLst>
          </p:cNvPr>
          <p:cNvSpPr>
            <a:spLocks noChangeArrowheads="1"/>
          </p:cNvSpPr>
          <p:nvPr/>
        </p:nvSpPr>
        <p:spPr bwMode="auto">
          <a:xfrm>
            <a:off x="3336159" y="1205260"/>
            <a:ext cx="1278847"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Avenir Book" panose="02000503020000020003" pitchFamily="2" charset="0"/>
                <a:ea typeface="Times New Roman" panose="02020603050405020304" pitchFamily="18" charset="0"/>
                <a:cs typeface="Arial" panose="020B0604020202020204" pitchFamily="34" charset="0"/>
              </a:rPr>
              <a:t>Tel</a:t>
            </a:r>
            <a:r>
              <a:rPr lang="es-ES" sz="1000" dirty="0">
                <a:effectLst/>
                <a:latin typeface="Avenir Book" panose="02000503020000020003" pitchFamily="2" charset="0"/>
                <a:ea typeface="Times New Roman" panose="02020603050405020304" pitchFamily="18" charset="0"/>
                <a:cs typeface="Arial" panose="020B0604020202020204" pitchFamily="34" charset="0"/>
              </a:rPr>
              <a:t> : 01 02 03 04 05</a:t>
            </a:r>
            <a:endParaRPr lang="fr-FR" sz="1000" dirty="0">
              <a:effectLst/>
              <a:latin typeface="Avenir Book" panose="02000503020000020003" pitchFamily="2" charset="0"/>
              <a:ea typeface="Times New Roman" panose="02020603050405020304" pitchFamily="18" charset="0"/>
            </a:endParaRPr>
          </a:p>
        </p:txBody>
      </p:sp>
      <p:sp>
        <p:nvSpPr>
          <p:cNvPr id="15" name="Rectangle 14">
            <a:extLst>
              <a:ext uri="{FF2B5EF4-FFF2-40B4-BE49-F238E27FC236}">
                <a16:creationId xmlns:a16="http://schemas.microsoft.com/office/drawing/2014/main" id="{6BD33622-4377-C9B2-ED36-398F55CDE279}"/>
              </a:ext>
            </a:extLst>
          </p:cNvPr>
          <p:cNvSpPr>
            <a:spLocks noChangeArrowheads="1"/>
          </p:cNvSpPr>
          <p:nvPr/>
        </p:nvSpPr>
        <p:spPr bwMode="auto">
          <a:xfrm>
            <a:off x="3336159" y="779906"/>
            <a:ext cx="1555025" cy="40246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dirty="0">
                <a:effectLst/>
                <a:latin typeface="Avenir Book" panose="02000503020000020003" pitchFamily="2" charset="0"/>
                <a:ea typeface="Times New Roman" panose="02020603050405020304" pitchFamily="18" charset="0"/>
                <a:cs typeface="Arial" panose="020B0604020202020204" pitchFamily="34" charset="0"/>
              </a:rPr>
              <a:t>2 rue de la </a:t>
            </a:r>
            <a:r>
              <a:rPr lang="es-ES" sz="1000" dirty="0" err="1">
                <a:effectLst/>
                <a:latin typeface="Avenir Book" panose="02000503020000020003" pitchFamily="2" charset="0"/>
                <a:ea typeface="Times New Roman" panose="02020603050405020304" pitchFamily="18" charset="0"/>
                <a:cs typeface="Arial" panose="020B0604020202020204" pitchFamily="34" charset="0"/>
              </a:rPr>
              <a:t>Réussite</a:t>
            </a:r>
            <a:r>
              <a:rPr lang="es-ES" sz="1000" dirty="0">
                <a:effectLst/>
                <a:latin typeface="Avenir Book" panose="02000503020000020003" pitchFamily="2" charset="0"/>
                <a:ea typeface="Times New Roman" panose="02020603050405020304" pitchFamily="18" charset="0"/>
                <a:cs typeface="Arial" panose="020B0604020202020204" pitchFamily="34" charset="0"/>
              </a:rPr>
              <a:t> 75012 Paris, France</a:t>
            </a:r>
            <a:endParaRPr lang="fr-FR" sz="1000" dirty="0">
              <a:effectLst/>
              <a:latin typeface="Avenir Book" panose="02000503020000020003" pitchFamily="2" charset="0"/>
              <a:ea typeface="Times New Roman" panose="02020603050405020304" pitchFamily="18" charset="0"/>
            </a:endParaRPr>
          </a:p>
        </p:txBody>
      </p:sp>
      <p:sp>
        <p:nvSpPr>
          <p:cNvPr id="17" name="Rectangle 16">
            <a:extLst>
              <a:ext uri="{FF2B5EF4-FFF2-40B4-BE49-F238E27FC236}">
                <a16:creationId xmlns:a16="http://schemas.microsoft.com/office/drawing/2014/main" id="{96655046-854D-9C1C-21D9-464E35E350A5}"/>
              </a:ext>
            </a:extLst>
          </p:cNvPr>
          <p:cNvSpPr>
            <a:spLocks noChangeArrowheads="1"/>
          </p:cNvSpPr>
          <p:nvPr/>
        </p:nvSpPr>
        <p:spPr bwMode="auto">
          <a:xfrm>
            <a:off x="3336159" y="1414204"/>
            <a:ext cx="1629306" cy="256540"/>
          </a:xfrm>
          <a:prstGeom prst="rect">
            <a:avLst/>
          </a:prstGeom>
          <a:noFill/>
          <a:ln>
            <a:noFill/>
          </a:ln>
        </p:spPr>
        <p:txBody>
          <a:bodyPr vert="horz" wrap="square" lIns="0" tIns="0" rIns="0" bIns="0" numCol="1" anchor="t" anchorCtr="0" compatLnSpc="1">
            <a:prstTxWarp prst="textNoShape">
              <a:avLst/>
            </a:prstTxWarp>
            <a:noAutofit/>
          </a:bodyPr>
          <a:lstStyle/>
          <a:p>
            <a:r>
              <a:rPr lang="en-US" sz="1000" b="1" dirty="0">
                <a:latin typeface="Avenir Book" panose="02000503020000020003" pitchFamily="2" charset="0"/>
                <a:ea typeface="Times New Roman" panose="02020603050405020304" pitchFamily="18" charset="0"/>
                <a:cs typeface="Arial" panose="020B0604020202020204" pitchFamily="34" charset="0"/>
              </a:rPr>
              <a:t>Mail</a:t>
            </a:r>
            <a:r>
              <a:rPr lang="en-US" sz="1000" dirty="0">
                <a:latin typeface="Avenir Book" panose="02000503020000020003" pitchFamily="2" charset="0"/>
                <a:ea typeface="Times New Roman" panose="02020603050405020304" pitchFamily="18" charset="0"/>
                <a:cs typeface="Arial" panose="020B0604020202020204" pitchFamily="34" charset="0"/>
              </a:rPr>
              <a:t> : </a:t>
            </a:r>
            <a:r>
              <a:rPr lang="en-US" sz="1000" dirty="0" err="1">
                <a:latin typeface="Avenir Book" panose="02000503020000020003" pitchFamily="2" charset="0"/>
                <a:ea typeface="Times New Roman" panose="02020603050405020304" pitchFamily="18" charset="0"/>
                <a:cs typeface="Arial" panose="020B0604020202020204" pitchFamily="34" charset="0"/>
              </a:rPr>
              <a:t>p</a:t>
            </a:r>
            <a:r>
              <a:rPr lang="en-US" sz="1000" dirty="0" err="1">
                <a:effectLst/>
                <a:latin typeface="Avenir Book" panose="02000503020000020003" pitchFamily="2" charset="0"/>
                <a:ea typeface="Times New Roman" panose="02020603050405020304" pitchFamily="18" charset="0"/>
                <a:cs typeface="Arial" panose="020B0604020202020204" pitchFamily="34" charset="0"/>
              </a:rPr>
              <a:t>renom.nom@mail.fr</a:t>
            </a:r>
            <a:endParaRPr lang="fr-FR" sz="1000" dirty="0">
              <a:effectLst/>
              <a:latin typeface="Avenir Book" panose="02000503020000020003" pitchFamily="2" charset="0"/>
              <a:ea typeface="Times New Roman" panose="02020603050405020304" pitchFamily="18" charset="0"/>
            </a:endParaRPr>
          </a:p>
          <a:p>
            <a:pPr eaLnBrk="0" fontAlgn="base" hangingPunct="0">
              <a:lnSpc>
                <a:spcPct val="115000"/>
              </a:lnSpc>
            </a:pPr>
            <a:r>
              <a:rPr lang="en-US" sz="1000" kern="1200" dirty="0">
                <a:solidFill>
                  <a:srgbClr val="404040"/>
                </a:solidFill>
                <a:effectLst/>
                <a:latin typeface="Avenir Book" panose="02000503020000020003" pitchFamily="2" charset="0"/>
                <a:ea typeface="Times New Roman" panose="02020603050405020304" pitchFamily="18" charset="0"/>
                <a:cs typeface="Arial" panose="020B0604020202020204" pitchFamily="34" charset="0"/>
              </a:rPr>
              <a:t> </a:t>
            </a:r>
            <a:endParaRPr lang="fr-FR" sz="1000" dirty="0">
              <a:effectLst/>
              <a:latin typeface="Avenir Book" panose="02000503020000020003" pitchFamily="2" charset="0"/>
              <a:ea typeface="Times New Roman" panose="02020603050405020304" pitchFamily="18" charset="0"/>
            </a:endParaRPr>
          </a:p>
        </p:txBody>
      </p:sp>
      <p:graphicFrame>
        <p:nvGraphicFramePr>
          <p:cNvPr id="21" name="Tableau 20">
            <a:extLst>
              <a:ext uri="{FF2B5EF4-FFF2-40B4-BE49-F238E27FC236}">
                <a16:creationId xmlns:a16="http://schemas.microsoft.com/office/drawing/2014/main" id="{96EE6303-C817-812D-F77A-3A28CA2D6221}"/>
              </a:ext>
            </a:extLst>
          </p:cNvPr>
          <p:cNvGraphicFramePr>
            <a:graphicFrameLocks noGrp="1"/>
          </p:cNvGraphicFramePr>
          <p:nvPr>
            <p:extLst>
              <p:ext uri="{D42A27DB-BD31-4B8C-83A1-F6EECF244321}">
                <p14:modId xmlns:p14="http://schemas.microsoft.com/office/powerpoint/2010/main" val="3280976579"/>
              </p:ext>
            </p:extLst>
          </p:nvPr>
        </p:nvGraphicFramePr>
        <p:xfrm>
          <a:off x="2859759" y="2873829"/>
          <a:ext cx="4514649" cy="1158240"/>
        </p:xfrm>
        <a:graphic>
          <a:graphicData uri="http://schemas.openxmlformats.org/drawingml/2006/table">
            <a:tbl>
              <a:tblPr firstRow="1" bandRow="1">
                <a:tableStyleId>{2D5ABB26-0587-4C30-8999-92F81FD0307C}</a:tableStyleId>
              </a:tblPr>
              <a:tblGrid>
                <a:gridCol w="4514649">
                  <a:extLst>
                    <a:ext uri="{9D8B030D-6E8A-4147-A177-3AD203B41FA5}">
                      <a16:colId xmlns:a16="http://schemas.microsoft.com/office/drawing/2014/main" val="20000"/>
                    </a:ext>
                  </a:extLst>
                </a:gridCol>
              </a:tblGrid>
              <a:tr h="590296">
                <a:tc>
                  <a:txBody>
                    <a:bodyPr/>
                    <a:lstStyle/>
                    <a:p>
                      <a:r>
                        <a:rPr lang="fr-FR" sz="1000" kern="1200" dirty="0">
                          <a:solidFill>
                            <a:schemeClr val="tx1">
                              <a:lumMod val="50000"/>
                              <a:lumOff val="50000"/>
                            </a:schemeClr>
                          </a:solidFill>
                          <a:effectLst/>
                          <a:latin typeface="Avenir Book" panose="02000503020000020003" pitchFamily="2" charset="0"/>
                          <a:ea typeface="+mn-ea"/>
                          <a:cs typeface="+mn-cs"/>
                        </a:rPr>
                        <a:t>Décrivez en quelques lignes vos compétences clés pour le poste, en mettant en valeur vos expériences les plus pertinentes et vos atouts distinctifs. N’hésitez pas à souligner vos réalisations marquantes et les compétences techniques ou comportementales qui font de vous un candidat idéal. Vous pouvez également structurer cette présentation en utilisant des puces pour une lecture plus fluide et percutante, ou opter pour un texte plein qui met en avant un récit clair et cohérent de votre parcours.</a:t>
                      </a:r>
                    </a:p>
                  </a:txBody>
                  <a:tcPr>
                    <a:lnL w="12700" cap="flat" cmpd="sng" algn="ctr">
                      <a:no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no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9" name="Text Box 43">
            <a:extLst>
              <a:ext uri="{FF2B5EF4-FFF2-40B4-BE49-F238E27FC236}">
                <a16:creationId xmlns:a16="http://schemas.microsoft.com/office/drawing/2014/main" id="{1FD73E2D-DE8E-C879-1D5F-5DE238F05240}"/>
              </a:ext>
            </a:extLst>
          </p:cNvPr>
          <p:cNvSpPr txBox="1">
            <a:spLocks/>
          </p:cNvSpPr>
          <p:nvPr/>
        </p:nvSpPr>
        <p:spPr bwMode="auto">
          <a:xfrm>
            <a:off x="215042" y="6374557"/>
            <a:ext cx="2162218" cy="9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2025 - Diplôme obtenu</a:t>
            </a:r>
          </a:p>
          <a:p>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l’université</a:t>
            </a:r>
          </a:p>
          <a:p>
            <a:pPr>
              <a:lnSpc>
                <a:spcPct val="107000"/>
              </a:lnSpc>
            </a:pPr>
            <a:r>
              <a:rPr lang="fr-FR" sz="1000" dirty="0">
                <a:solidFill>
                  <a:srgbClr val="808080"/>
                </a:solidFill>
                <a:effectLst/>
                <a:latin typeface="Avenir Book" panose="02000503020000020003" pitchFamily="2" charset="0"/>
                <a:ea typeface="Calibri" panose="020F0502020204030204" pitchFamily="34" charset="0"/>
                <a:cs typeface="Arial" panose="020B0604020202020204" pitchFamily="34" charset="0"/>
              </a:rPr>
              <a:t>Décrivez en quelques lignes les objectifs et spécialités de cette formation.</a:t>
            </a:r>
            <a:endParaRPr lang="fr-FR" sz="1000" dirty="0">
              <a:effectLst/>
              <a:latin typeface="Avenir Book" panose="02000503020000020003" pitchFamily="2" charset="0"/>
              <a:ea typeface="Calibri" panose="020F0502020204030204" pitchFamily="34" charset="0"/>
              <a:cs typeface="Arial" panose="020B0604020202020204" pitchFamily="34" charset="0"/>
            </a:endParaRPr>
          </a:p>
        </p:txBody>
      </p:sp>
      <p:sp>
        <p:nvSpPr>
          <p:cNvPr id="33" name="Text Box 43">
            <a:extLst>
              <a:ext uri="{FF2B5EF4-FFF2-40B4-BE49-F238E27FC236}">
                <a16:creationId xmlns:a16="http://schemas.microsoft.com/office/drawing/2014/main" id="{6069788D-DA11-BE40-9FFC-DDABD5122CF6}"/>
              </a:ext>
            </a:extLst>
          </p:cNvPr>
          <p:cNvSpPr txBox="1">
            <a:spLocks/>
          </p:cNvSpPr>
          <p:nvPr/>
        </p:nvSpPr>
        <p:spPr bwMode="auto">
          <a:xfrm>
            <a:off x="2815897" y="4704396"/>
            <a:ext cx="4558508" cy="1312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Titre du poste 						 2013 – 2022</a:t>
            </a:r>
          </a:p>
          <a:p>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la société</a:t>
            </a:r>
          </a:p>
          <a:p>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a:t>
            </a:r>
          </a:p>
          <a:p>
            <a:pPr marL="171450" indent="-171450">
              <a:buFont typeface="Arial" panose="020B0604020202020204" pitchFamily="34" charset="0"/>
              <a:buChar char="•"/>
            </a:pPr>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Si vous le pouvez essayer d’inscrire les résultats que vous avez obtenus, n’hésitez pas à les quantifier.</a:t>
            </a:r>
          </a:p>
          <a:p>
            <a:pPr marL="171450" indent="-171450">
              <a:buFont typeface="Arial" panose="020B0604020202020204" pitchFamily="34" charset="0"/>
              <a:buChar char="•"/>
            </a:pP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Utilisez des </a:t>
            </a:r>
            <a:r>
              <a:rPr lang="fr-FR" sz="1000" dirty="0" err="1">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bullet</a:t>
            </a: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 points pour mettre en avant ces compétences et missions</a:t>
            </a:r>
            <a:endPar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endParaRPr>
          </a:p>
        </p:txBody>
      </p:sp>
      <p:sp>
        <p:nvSpPr>
          <p:cNvPr id="34" name="Rectangle : coins arrondis 33">
            <a:extLst>
              <a:ext uri="{FF2B5EF4-FFF2-40B4-BE49-F238E27FC236}">
                <a16:creationId xmlns:a16="http://schemas.microsoft.com/office/drawing/2014/main" id="{8DD22257-D07D-A493-3728-EACC4A4DA099}"/>
              </a:ext>
            </a:extLst>
          </p:cNvPr>
          <p:cNvSpPr/>
          <p:nvPr/>
        </p:nvSpPr>
        <p:spPr>
          <a:xfrm>
            <a:off x="350842" y="391782"/>
            <a:ext cx="6915691" cy="1437017"/>
          </a:xfrm>
          <a:prstGeom prst="roundRect">
            <a:avLst/>
          </a:prstGeom>
          <a:noFill/>
          <a:ln w="12700">
            <a:solidFill>
              <a:srgbClr val="669E7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36">
            <a:extLst>
              <a:ext uri="{FF2B5EF4-FFF2-40B4-BE49-F238E27FC236}">
                <a16:creationId xmlns:a16="http://schemas.microsoft.com/office/drawing/2014/main" id="{58257870-DC1F-8F91-7F7B-911E5788CC00}"/>
              </a:ext>
            </a:extLst>
          </p:cNvPr>
          <p:cNvSpPr/>
          <p:nvPr/>
        </p:nvSpPr>
        <p:spPr>
          <a:xfrm>
            <a:off x="293142" y="255514"/>
            <a:ext cx="769937" cy="168920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8" name="Image 37" descr="Une image contenant personne, Visage humain, habits, mur&#10;&#10;Description générée automatiquement">
            <a:extLst>
              <a:ext uri="{FF2B5EF4-FFF2-40B4-BE49-F238E27FC236}">
                <a16:creationId xmlns:a16="http://schemas.microsoft.com/office/drawing/2014/main" id="{B317C9D9-187A-8844-34C0-3D99603A326B}"/>
              </a:ext>
            </a:extLst>
          </p:cNvPr>
          <p:cNvPicPr>
            <a:picLocks noChangeAspect="1"/>
          </p:cNvPicPr>
          <p:nvPr/>
        </p:nvPicPr>
        <p:blipFill>
          <a:blip r:embed="rId3"/>
          <a:srcRect l="-1" t="5868" r="43395" b="29827"/>
          <a:stretch/>
        </p:blipFill>
        <p:spPr>
          <a:xfrm>
            <a:off x="350842" y="261845"/>
            <a:ext cx="1732351" cy="1733325"/>
          </a:xfrm>
          <a:prstGeom prst="ellipse">
            <a:avLst/>
          </a:prstGeom>
          <a:ln w="22225">
            <a:noFill/>
          </a:ln>
        </p:spPr>
      </p:pic>
      <p:sp>
        <p:nvSpPr>
          <p:cNvPr id="41" name="Rectangle 40">
            <a:extLst>
              <a:ext uri="{FF2B5EF4-FFF2-40B4-BE49-F238E27FC236}">
                <a16:creationId xmlns:a16="http://schemas.microsoft.com/office/drawing/2014/main" id="{DE50C181-78B0-0EA7-88E0-3DE469AB2A7A}"/>
              </a:ext>
            </a:extLst>
          </p:cNvPr>
          <p:cNvSpPr>
            <a:spLocks noChangeArrowheads="1"/>
          </p:cNvSpPr>
          <p:nvPr/>
        </p:nvSpPr>
        <p:spPr bwMode="auto">
          <a:xfrm>
            <a:off x="2034996" y="1250266"/>
            <a:ext cx="737932"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dirty="0">
                <a:effectLst/>
                <a:latin typeface="Avenir Book" panose="02000503020000020003" pitchFamily="2" charset="0"/>
                <a:ea typeface="Times New Roman" panose="02020603050405020304" pitchFamily="18" charset="0"/>
                <a:cs typeface="Arial" panose="020B0604020202020204" pitchFamily="34" charset="0"/>
              </a:rPr>
              <a:t>/</a:t>
            </a:r>
            <a:r>
              <a:rPr lang="es-ES" sz="1000" dirty="0" err="1">
                <a:effectLst/>
                <a:latin typeface="Avenir Book" panose="02000503020000020003" pitchFamily="2" charset="0"/>
                <a:ea typeface="Times New Roman" panose="02020603050405020304" pitchFamily="18" charset="0"/>
                <a:cs typeface="Arial" panose="020B0604020202020204" pitchFamily="34" charset="0"/>
              </a:rPr>
              <a:t>mon_profil</a:t>
            </a:r>
            <a:endParaRPr lang="fr-FR" sz="1000" dirty="0">
              <a:effectLst/>
              <a:latin typeface="Avenir Book" panose="02000503020000020003" pitchFamily="2" charset="0"/>
              <a:ea typeface="Times New Roman" panose="02020603050405020304" pitchFamily="18" charset="0"/>
            </a:endParaRPr>
          </a:p>
        </p:txBody>
      </p:sp>
      <p:sp>
        <p:nvSpPr>
          <p:cNvPr id="42" name="Rectangle 41">
            <a:extLst>
              <a:ext uri="{FF2B5EF4-FFF2-40B4-BE49-F238E27FC236}">
                <a16:creationId xmlns:a16="http://schemas.microsoft.com/office/drawing/2014/main" id="{02F17FBD-7B53-C176-3DF3-C30B741A4672}"/>
              </a:ext>
            </a:extLst>
          </p:cNvPr>
          <p:cNvSpPr>
            <a:spLocks noChangeArrowheads="1"/>
          </p:cNvSpPr>
          <p:nvPr/>
        </p:nvSpPr>
        <p:spPr bwMode="auto">
          <a:xfrm>
            <a:off x="3336159" y="570962"/>
            <a:ext cx="750233"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CONTACT</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43" name="Rectangle : coins arrondis 42">
            <a:extLst>
              <a:ext uri="{FF2B5EF4-FFF2-40B4-BE49-F238E27FC236}">
                <a16:creationId xmlns:a16="http://schemas.microsoft.com/office/drawing/2014/main" id="{CF1F6D50-800D-2D81-7AF0-C165FC00A863}"/>
              </a:ext>
            </a:extLst>
          </p:cNvPr>
          <p:cNvSpPr/>
          <p:nvPr/>
        </p:nvSpPr>
        <p:spPr>
          <a:xfrm>
            <a:off x="1876523" y="913079"/>
            <a:ext cx="1033153" cy="337187"/>
          </a:xfrm>
          <a:prstGeom prst="round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4" name="Picture 4">
            <a:extLst>
              <a:ext uri="{FF2B5EF4-FFF2-40B4-BE49-F238E27FC236}">
                <a16:creationId xmlns:a16="http://schemas.microsoft.com/office/drawing/2014/main" id="{53512748-544F-01D0-3A60-3AA53DD46FF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673" y="970822"/>
            <a:ext cx="217255" cy="217255"/>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a:extLst>
              <a:ext uri="{FF2B5EF4-FFF2-40B4-BE49-F238E27FC236}">
                <a16:creationId xmlns:a16="http://schemas.microsoft.com/office/drawing/2014/main" id="{3D88B8C8-7115-99B3-ED7E-C581B371DC1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7712" y="974124"/>
            <a:ext cx="213954" cy="213954"/>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8">
            <a:extLst>
              <a:ext uri="{FF2B5EF4-FFF2-40B4-BE49-F238E27FC236}">
                <a16:creationId xmlns:a16="http://schemas.microsoft.com/office/drawing/2014/main" id="{11F37BCC-5094-DCA3-BA14-A0CD5EC06A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19750" y="974124"/>
            <a:ext cx="213954" cy="213954"/>
          </a:xfrm>
          <a:prstGeom prst="rect">
            <a:avLst/>
          </a:prstGeom>
          <a:noFill/>
          <a:extLst>
            <a:ext uri="{909E8E84-426E-40DD-AFC4-6F175D3DCCD1}">
              <a14:hiddenFill xmlns:a14="http://schemas.microsoft.com/office/drawing/2010/main">
                <a:solidFill>
                  <a:srgbClr val="FFFFFF"/>
                </a:solidFill>
              </a14:hiddenFill>
            </a:ext>
          </a:extLst>
        </p:spPr>
      </p:pic>
      <p:cxnSp>
        <p:nvCxnSpPr>
          <p:cNvPr id="48" name="Connecteur droit 47">
            <a:extLst>
              <a:ext uri="{FF2B5EF4-FFF2-40B4-BE49-F238E27FC236}">
                <a16:creationId xmlns:a16="http://schemas.microsoft.com/office/drawing/2014/main" id="{5E9C2DD7-66F2-1BD2-FAF5-2244790D971F}"/>
              </a:ext>
            </a:extLst>
          </p:cNvPr>
          <p:cNvCxnSpPr>
            <a:cxnSpLocks/>
          </p:cNvCxnSpPr>
          <p:nvPr/>
        </p:nvCxnSpPr>
        <p:spPr>
          <a:xfrm>
            <a:off x="2618509" y="2677923"/>
            <a:ext cx="0" cy="7766425"/>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50" name="Rectangle 49">
            <a:extLst>
              <a:ext uri="{FF2B5EF4-FFF2-40B4-BE49-F238E27FC236}">
                <a16:creationId xmlns:a16="http://schemas.microsoft.com/office/drawing/2014/main" id="{B5B884ED-AB16-A6FF-7313-6BC0F04C4F08}"/>
              </a:ext>
            </a:extLst>
          </p:cNvPr>
          <p:cNvSpPr>
            <a:spLocks noChangeArrowheads="1"/>
          </p:cNvSpPr>
          <p:nvPr/>
        </p:nvSpPr>
        <p:spPr bwMode="auto">
          <a:xfrm>
            <a:off x="2959434" y="2584896"/>
            <a:ext cx="750233"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PROFIL</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51" name="Rectangle 50">
            <a:extLst>
              <a:ext uri="{FF2B5EF4-FFF2-40B4-BE49-F238E27FC236}">
                <a16:creationId xmlns:a16="http://schemas.microsoft.com/office/drawing/2014/main" id="{0B8DE0DB-8666-954B-CAD3-7FB7A5521290}"/>
              </a:ext>
            </a:extLst>
          </p:cNvPr>
          <p:cNvSpPr>
            <a:spLocks noChangeArrowheads="1"/>
          </p:cNvSpPr>
          <p:nvPr/>
        </p:nvSpPr>
        <p:spPr bwMode="auto">
          <a:xfrm>
            <a:off x="2909676" y="4385923"/>
            <a:ext cx="2557887"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EXPERIENCE PROFESSIONNELLE</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53" name="Text Box 43">
            <a:extLst>
              <a:ext uri="{FF2B5EF4-FFF2-40B4-BE49-F238E27FC236}">
                <a16:creationId xmlns:a16="http://schemas.microsoft.com/office/drawing/2014/main" id="{7D09F5C1-D770-4F0E-CBDE-02C9434A133E}"/>
              </a:ext>
            </a:extLst>
          </p:cNvPr>
          <p:cNvSpPr txBox="1">
            <a:spLocks/>
          </p:cNvSpPr>
          <p:nvPr/>
        </p:nvSpPr>
        <p:spPr bwMode="auto">
          <a:xfrm>
            <a:off x="2815897" y="6161848"/>
            <a:ext cx="4558508" cy="1312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Titre du poste 						 2013 – 2022</a:t>
            </a:r>
          </a:p>
          <a:p>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la société</a:t>
            </a:r>
          </a:p>
          <a:p>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a:t>
            </a:r>
          </a:p>
          <a:p>
            <a:pPr marL="171450" indent="-171450">
              <a:buFont typeface="Arial" panose="020B0604020202020204" pitchFamily="34" charset="0"/>
              <a:buChar char="•"/>
            </a:pPr>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Si vous le pouvez essayer d’inscrire les résultats que vous avez obtenus, n’hésitez pas à les quantifier.</a:t>
            </a:r>
          </a:p>
          <a:p>
            <a:pPr marL="171450" indent="-171450">
              <a:buFont typeface="Arial" panose="020B0604020202020204" pitchFamily="34" charset="0"/>
              <a:buChar char="•"/>
            </a:pP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Utilisez des </a:t>
            </a:r>
            <a:r>
              <a:rPr lang="fr-FR" sz="1000" dirty="0" err="1">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bullet</a:t>
            </a: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 points pour mettre en avant ces compétences et missions</a:t>
            </a:r>
            <a:endPar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endParaRPr>
          </a:p>
        </p:txBody>
      </p:sp>
      <p:sp>
        <p:nvSpPr>
          <p:cNvPr id="54" name="Text Box 43">
            <a:extLst>
              <a:ext uri="{FF2B5EF4-FFF2-40B4-BE49-F238E27FC236}">
                <a16:creationId xmlns:a16="http://schemas.microsoft.com/office/drawing/2014/main" id="{2E220583-6216-1537-BF02-476798546AFE}"/>
              </a:ext>
            </a:extLst>
          </p:cNvPr>
          <p:cNvSpPr txBox="1">
            <a:spLocks/>
          </p:cNvSpPr>
          <p:nvPr/>
        </p:nvSpPr>
        <p:spPr bwMode="auto">
          <a:xfrm>
            <a:off x="2815897" y="7634125"/>
            <a:ext cx="4558508" cy="1312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Titre du poste 						 2013 – 2022</a:t>
            </a:r>
          </a:p>
          <a:p>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la société</a:t>
            </a:r>
          </a:p>
          <a:p>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Décrivez ici les fonctions que vous avez occupées. Décrivez également vos missions, le nombre de personnes que vous avez encadré. </a:t>
            </a:r>
          </a:p>
          <a:p>
            <a:pPr marL="171450" indent="-171450">
              <a:buFont typeface="Arial" panose="020B0604020202020204" pitchFamily="34" charset="0"/>
              <a:buChar char="•"/>
            </a:pPr>
            <a:r>
              <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rPr>
              <a:t>Si vous le pouvez essayer d’inscrire les résultats que vous avez obtenus, n’hésitez pas à les quantifier.</a:t>
            </a:r>
          </a:p>
          <a:p>
            <a:pPr marL="171450" indent="-171450">
              <a:buFont typeface="Arial" panose="020B0604020202020204" pitchFamily="34" charset="0"/>
              <a:buChar char="•"/>
            </a:pP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Utilisez des </a:t>
            </a:r>
            <a:r>
              <a:rPr lang="fr-FR" sz="1000" dirty="0" err="1">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bullet</a:t>
            </a:r>
            <a:r>
              <a:rPr lang="fr-FR" sz="1000" dirty="0">
                <a:solidFill>
                  <a:schemeClr val="bg1">
                    <a:lumMod val="50000"/>
                  </a:schemeClr>
                </a:solidFill>
                <a:latin typeface="Avenir Book" panose="02000503020000020003" pitchFamily="2" charset="0"/>
                <a:ea typeface="Calibri" panose="020F0502020204030204" pitchFamily="34" charset="0"/>
                <a:cs typeface="Arial" panose="020B0604020202020204" pitchFamily="34" charset="0"/>
              </a:rPr>
              <a:t> points pour mettre en avant ces compétences et missions</a:t>
            </a:r>
            <a:endParaRPr lang="fr-FR" sz="1000" dirty="0">
              <a:solidFill>
                <a:schemeClr val="bg1">
                  <a:lumMod val="50000"/>
                </a:schemeClr>
              </a:solidFill>
              <a:effectLst/>
              <a:latin typeface="Avenir Book" panose="02000503020000020003" pitchFamily="2" charset="0"/>
              <a:ea typeface="Calibri" panose="020F0502020204030204" pitchFamily="34" charset="0"/>
              <a:cs typeface="Arial" panose="020B0604020202020204" pitchFamily="34" charset="0"/>
            </a:endParaRPr>
          </a:p>
        </p:txBody>
      </p:sp>
      <p:sp>
        <p:nvSpPr>
          <p:cNvPr id="55" name="Rectangle 54">
            <a:extLst>
              <a:ext uri="{FF2B5EF4-FFF2-40B4-BE49-F238E27FC236}">
                <a16:creationId xmlns:a16="http://schemas.microsoft.com/office/drawing/2014/main" id="{3CDBFB69-A275-FB8E-C59E-1A84652A5065}"/>
              </a:ext>
            </a:extLst>
          </p:cNvPr>
          <p:cNvSpPr>
            <a:spLocks noChangeArrowheads="1"/>
          </p:cNvSpPr>
          <p:nvPr/>
        </p:nvSpPr>
        <p:spPr bwMode="auto">
          <a:xfrm>
            <a:off x="291433" y="6059053"/>
            <a:ext cx="900436"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FORMATION</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56" name="Text Box 43">
            <a:extLst>
              <a:ext uri="{FF2B5EF4-FFF2-40B4-BE49-F238E27FC236}">
                <a16:creationId xmlns:a16="http://schemas.microsoft.com/office/drawing/2014/main" id="{6ECB6A4F-4D78-ABC0-9B45-9027FCBD0AE1}"/>
              </a:ext>
            </a:extLst>
          </p:cNvPr>
          <p:cNvSpPr txBox="1">
            <a:spLocks/>
          </p:cNvSpPr>
          <p:nvPr/>
        </p:nvSpPr>
        <p:spPr bwMode="auto">
          <a:xfrm>
            <a:off x="215042" y="7382343"/>
            <a:ext cx="2162218" cy="9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2025 - Diplôme obtenu</a:t>
            </a:r>
          </a:p>
          <a:p>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l’université</a:t>
            </a:r>
          </a:p>
          <a:p>
            <a:pPr>
              <a:lnSpc>
                <a:spcPct val="107000"/>
              </a:lnSpc>
            </a:pP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Décrivez en quelques lignes les objectifs et spécialités de cette formation.</a:t>
            </a:r>
          </a:p>
        </p:txBody>
      </p:sp>
      <p:sp>
        <p:nvSpPr>
          <p:cNvPr id="57" name="Text Box 7">
            <a:extLst>
              <a:ext uri="{FF2B5EF4-FFF2-40B4-BE49-F238E27FC236}">
                <a16:creationId xmlns:a16="http://schemas.microsoft.com/office/drawing/2014/main" id="{2BD008EB-90A1-4BA3-F25D-F5C0F7C28F0B}"/>
              </a:ext>
            </a:extLst>
          </p:cNvPr>
          <p:cNvSpPr txBox="1">
            <a:spLocks/>
          </p:cNvSpPr>
          <p:nvPr/>
        </p:nvSpPr>
        <p:spPr bwMode="auto">
          <a:xfrm>
            <a:off x="208172" y="2920119"/>
            <a:ext cx="1249364" cy="123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Management</a:t>
            </a:r>
            <a:r>
              <a:rPr lang="fr-FR" sz="1000" dirty="0">
                <a:effectLst/>
                <a:latin typeface="Avenir Book" panose="02000503020000020003" pitchFamily="2" charset="0"/>
                <a:ea typeface="Calibri" panose="020F0502020204030204" pitchFamily="34" charset="0"/>
                <a:cs typeface="Arial" panose="020B0604020202020204" pitchFamily="34" charset="0"/>
              </a:rPr>
              <a:t> </a:t>
            </a: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Gestion</a:t>
            </a:r>
            <a:endParaRPr lang="fr-FR" sz="1000" b="1" dirty="0">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Comptabilité</a:t>
            </a:r>
            <a:endParaRPr lang="fr-FR" sz="1000" b="1" dirty="0">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n-US" sz="1000" b="1" dirty="0">
                <a:effectLst/>
                <a:latin typeface="Avenir Book" panose="02000503020000020003" pitchFamily="2" charset="0"/>
                <a:ea typeface="Calibri" panose="020F0502020204030204" pitchFamily="34" charset="0"/>
                <a:cs typeface="Arial" panose="020B0604020202020204" pitchFamily="34" charset="0"/>
              </a:rPr>
              <a:t>Google</a:t>
            </a:r>
            <a:endParaRPr lang="en-US" sz="1000" b="1" dirty="0">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en-US" sz="1000" b="1" dirty="0">
                <a:effectLst/>
                <a:latin typeface="Avenir Book" panose="02000503020000020003" pitchFamily="2" charset="0"/>
                <a:ea typeface="Calibri" panose="020F0502020204030204" pitchFamily="34" charset="0"/>
                <a:cs typeface="Arial" panose="020B0604020202020204" pitchFamily="34" charset="0"/>
              </a:rPr>
              <a:t>Photoshop</a:t>
            </a:r>
            <a:endParaRPr lang="fr-FR" sz="1000" dirty="0">
              <a:effectLst/>
              <a:latin typeface="Avenir Book" panose="02000503020000020003" pitchFamily="2" charset="0"/>
              <a:ea typeface="Calibri" panose="020F0502020204030204" pitchFamily="34" charset="0"/>
              <a:cs typeface="Arial" panose="020B0604020202020204" pitchFamily="34" charset="0"/>
            </a:endParaRPr>
          </a:p>
        </p:txBody>
      </p:sp>
      <p:sp>
        <p:nvSpPr>
          <p:cNvPr id="58" name="Rectangle 57">
            <a:extLst>
              <a:ext uri="{FF2B5EF4-FFF2-40B4-BE49-F238E27FC236}">
                <a16:creationId xmlns:a16="http://schemas.microsoft.com/office/drawing/2014/main" id="{A5A1F8A9-1FB5-C9A0-C215-83A2F28C5B61}"/>
              </a:ext>
            </a:extLst>
          </p:cNvPr>
          <p:cNvSpPr>
            <a:spLocks noChangeArrowheads="1"/>
          </p:cNvSpPr>
          <p:nvPr/>
        </p:nvSpPr>
        <p:spPr bwMode="auto">
          <a:xfrm>
            <a:off x="293142" y="2578628"/>
            <a:ext cx="1164393"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COMPETENCES</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59" name="Rectangle 58">
            <a:extLst>
              <a:ext uri="{FF2B5EF4-FFF2-40B4-BE49-F238E27FC236}">
                <a16:creationId xmlns:a16="http://schemas.microsoft.com/office/drawing/2014/main" id="{CBBB39D6-08D9-2BA7-EF72-285AE1FF308A}"/>
              </a:ext>
            </a:extLst>
          </p:cNvPr>
          <p:cNvSpPr>
            <a:spLocks noChangeArrowheads="1"/>
          </p:cNvSpPr>
          <p:nvPr/>
        </p:nvSpPr>
        <p:spPr bwMode="auto">
          <a:xfrm>
            <a:off x="291433" y="4441790"/>
            <a:ext cx="1164393"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QUALITES</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60" name="Text Box 7">
            <a:extLst>
              <a:ext uri="{FF2B5EF4-FFF2-40B4-BE49-F238E27FC236}">
                <a16:creationId xmlns:a16="http://schemas.microsoft.com/office/drawing/2014/main" id="{9F5A4C7E-95C8-9452-93DC-FEA97BF3D7FF}"/>
              </a:ext>
            </a:extLst>
          </p:cNvPr>
          <p:cNvSpPr txBox="1">
            <a:spLocks/>
          </p:cNvSpPr>
          <p:nvPr/>
        </p:nvSpPr>
        <p:spPr bwMode="auto">
          <a:xfrm>
            <a:off x="208172" y="4720873"/>
            <a:ext cx="2286612" cy="123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Créatif</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Loprem</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ipsum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dolor</a:t>
            </a:r>
            <a:endPar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Leader</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Lorem ipsum</a:t>
            </a:r>
            <a:endPar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Sérieux</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Lorem ipsum et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sit</a:t>
            </a:r>
            <a:endPar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Organisé</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Lorem ipsum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amet</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a:t>
            </a:r>
          </a:p>
        </p:txBody>
      </p:sp>
      <p:sp>
        <p:nvSpPr>
          <p:cNvPr id="61" name="Rectangle 60">
            <a:extLst>
              <a:ext uri="{FF2B5EF4-FFF2-40B4-BE49-F238E27FC236}">
                <a16:creationId xmlns:a16="http://schemas.microsoft.com/office/drawing/2014/main" id="{E20A0A27-88BF-5819-82C2-E65B2D59B354}"/>
              </a:ext>
            </a:extLst>
          </p:cNvPr>
          <p:cNvSpPr/>
          <p:nvPr/>
        </p:nvSpPr>
        <p:spPr>
          <a:xfrm>
            <a:off x="1596624" y="3085289"/>
            <a:ext cx="828430" cy="457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5" name="Rectangle 1024">
            <a:extLst>
              <a:ext uri="{FF2B5EF4-FFF2-40B4-BE49-F238E27FC236}">
                <a16:creationId xmlns:a16="http://schemas.microsoft.com/office/drawing/2014/main" id="{D086D721-FD4A-85CD-E4EE-F2B1C38D6831}"/>
              </a:ext>
            </a:extLst>
          </p:cNvPr>
          <p:cNvSpPr/>
          <p:nvPr/>
        </p:nvSpPr>
        <p:spPr>
          <a:xfrm>
            <a:off x="1600398" y="3085289"/>
            <a:ext cx="677876" cy="45719"/>
          </a:xfrm>
          <a:prstGeom prst="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5" name="Rectangle 1034">
            <a:extLst>
              <a:ext uri="{FF2B5EF4-FFF2-40B4-BE49-F238E27FC236}">
                <a16:creationId xmlns:a16="http://schemas.microsoft.com/office/drawing/2014/main" id="{A51E57E2-D31F-D20E-B825-FFE4AA12018E}"/>
              </a:ext>
            </a:extLst>
          </p:cNvPr>
          <p:cNvSpPr/>
          <p:nvPr/>
        </p:nvSpPr>
        <p:spPr>
          <a:xfrm>
            <a:off x="1592850" y="3309495"/>
            <a:ext cx="828430" cy="457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6" name="Rectangle 1035">
            <a:extLst>
              <a:ext uri="{FF2B5EF4-FFF2-40B4-BE49-F238E27FC236}">
                <a16:creationId xmlns:a16="http://schemas.microsoft.com/office/drawing/2014/main" id="{7E9187EA-FBE2-FD22-72F0-B0D80B5E0A35}"/>
              </a:ext>
            </a:extLst>
          </p:cNvPr>
          <p:cNvSpPr/>
          <p:nvPr/>
        </p:nvSpPr>
        <p:spPr>
          <a:xfrm>
            <a:off x="1596624" y="3309495"/>
            <a:ext cx="677876" cy="45719"/>
          </a:xfrm>
          <a:prstGeom prst="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7" name="Rectangle 1036">
            <a:extLst>
              <a:ext uri="{FF2B5EF4-FFF2-40B4-BE49-F238E27FC236}">
                <a16:creationId xmlns:a16="http://schemas.microsoft.com/office/drawing/2014/main" id="{455A5D69-4B3D-4EBC-E803-71D626CB4464}"/>
              </a:ext>
            </a:extLst>
          </p:cNvPr>
          <p:cNvSpPr/>
          <p:nvPr/>
        </p:nvSpPr>
        <p:spPr>
          <a:xfrm>
            <a:off x="1585620" y="3534879"/>
            <a:ext cx="828430" cy="457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8" name="Rectangle 1037">
            <a:extLst>
              <a:ext uri="{FF2B5EF4-FFF2-40B4-BE49-F238E27FC236}">
                <a16:creationId xmlns:a16="http://schemas.microsoft.com/office/drawing/2014/main" id="{81EEBD42-05AF-3987-2683-F32301FE7B7B}"/>
              </a:ext>
            </a:extLst>
          </p:cNvPr>
          <p:cNvSpPr/>
          <p:nvPr/>
        </p:nvSpPr>
        <p:spPr>
          <a:xfrm>
            <a:off x="1589394" y="3534879"/>
            <a:ext cx="677876" cy="45719"/>
          </a:xfrm>
          <a:prstGeom prst="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9" name="Rectangle 1038">
            <a:extLst>
              <a:ext uri="{FF2B5EF4-FFF2-40B4-BE49-F238E27FC236}">
                <a16:creationId xmlns:a16="http://schemas.microsoft.com/office/drawing/2014/main" id="{0729B8AB-C944-CCDA-6F74-675695ABE7EC}"/>
              </a:ext>
            </a:extLst>
          </p:cNvPr>
          <p:cNvSpPr/>
          <p:nvPr/>
        </p:nvSpPr>
        <p:spPr>
          <a:xfrm>
            <a:off x="1578548" y="3759747"/>
            <a:ext cx="828430" cy="457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0" name="Rectangle 1039">
            <a:extLst>
              <a:ext uri="{FF2B5EF4-FFF2-40B4-BE49-F238E27FC236}">
                <a16:creationId xmlns:a16="http://schemas.microsoft.com/office/drawing/2014/main" id="{FF749E3D-B1F2-7D8F-D05D-577E26F6B0BC}"/>
              </a:ext>
            </a:extLst>
          </p:cNvPr>
          <p:cNvSpPr/>
          <p:nvPr/>
        </p:nvSpPr>
        <p:spPr>
          <a:xfrm>
            <a:off x="1582322" y="3759747"/>
            <a:ext cx="677876" cy="45719"/>
          </a:xfrm>
          <a:prstGeom prst="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1" name="Rectangle 1040">
            <a:extLst>
              <a:ext uri="{FF2B5EF4-FFF2-40B4-BE49-F238E27FC236}">
                <a16:creationId xmlns:a16="http://schemas.microsoft.com/office/drawing/2014/main" id="{978C139A-AF0D-9F40-111C-3C73B34107CB}"/>
              </a:ext>
            </a:extLst>
          </p:cNvPr>
          <p:cNvSpPr/>
          <p:nvPr/>
        </p:nvSpPr>
        <p:spPr>
          <a:xfrm>
            <a:off x="1578548" y="3996309"/>
            <a:ext cx="828430" cy="4571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2" name="Rectangle 1041">
            <a:extLst>
              <a:ext uri="{FF2B5EF4-FFF2-40B4-BE49-F238E27FC236}">
                <a16:creationId xmlns:a16="http://schemas.microsoft.com/office/drawing/2014/main" id="{5B389361-6DA6-F9A8-800B-AE3B561D6886}"/>
              </a:ext>
            </a:extLst>
          </p:cNvPr>
          <p:cNvSpPr/>
          <p:nvPr/>
        </p:nvSpPr>
        <p:spPr>
          <a:xfrm>
            <a:off x="1582322" y="3996309"/>
            <a:ext cx="677876" cy="45719"/>
          </a:xfrm>
          <a:prstGeom prst="rect">
            <a:avLst/>
          </a:prstGeom>
          <a:solidFill>
            <a:srgbClr val="669E7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3" name="Rectangle 1042">
            <a:extLst>
              <a:ext uri="{FF2B5EF4-FFF2-40B4-BE49-F238E27FC236}">
                <a16:creationId xmlns:a16="http://schemas.microsoft.com/office/drawing/2014/main" id="{F31632A3-D891-4C43-45B5-1966DBE99503}"/>
              </a:ext>
            </a:extLst>
          </p:cNvPr>
          <p:cNvSpPr>
            <a:spLocks noChangeArrowheads="1"/>
          </p:cNvSpPr>
          <p:nvPr/>
        </p:nvSpPr>
        <p:spPr bwMode="auto">
          <a:xfrm>
            <a:off x="291433" y="8529771"/>
            <a:ext cx="1164393"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LANGUES</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1044" name="Text Box 7">
            <a:extLst>
              <a:ext uri="{FF2B5EF4-FFF2-40B4-BE49-F238E27FC236}">
                <a16:creationId xmlns:a16="http://schemas.microsoft.com/office/drawing/2014/main" id="{B2487434-376C-6059-5F56-64405E362C44}"/>
              </a:ext>
            </a:extLst>
          </p:cNvPr>
          <p:cNvSpPr txBox="1">
            <a:spLocks/>
          </p:cNvSpPr>
          <p:nvPr/>
        </p:nvSpPr>
        <p:spPr bwMode="auto">
          <a:xfrm>
            <a:off x="208172" y="8808854"/>
            <a:ext cx="2286612" cy="842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Anglais</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Niveau C2</a:t>
            </a:r>
            <a:endPar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endParaRP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Allemand</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Niveau B1</a:t>
            </a:r>
          </a:p>
          <a:p>
            <a:pPr marL="171450" lvl="0" indent="-171450">
              <a:lnSpc>
                <a:spcPct val="150000"/>
              </a:lnSpc>
              <a:buFont typeface="Arial" panose="020B0604020202020204" pitchFamily="34" charset="0"/>
              <a:buChar char="•"/>
            </a:pPr>
            <a:r>
              <a:rPr lang="fr-FR" sz="1000" b="1" dirty="0">
                <a:effectLst/>
                <a:latin typeface="Avenir Book" panose="02000503020000020003" pitchFamily="2" charset="0"/>
                <a:ea typeface="Calibri" panose="020F0502020204030204" pitchFamily="34" charset="0"/>
                <a:cs typeface="Arial" panose="020B0604020202020204" pitchFamily="34" charset="0"/>
              </a:rPr>
              <a:t>Espagnol</a:t>
            </a: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 : Niveau A2</a:t>
            </a:r>
            <a:endPar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endParaRPr>
          </a:p>
        </p:txBody>
      </p:sp>
      <p:cxnSp>
        <p:nvCxnSpPr>
          <p:cNvPr id="1046" name="Connecteur droit 1045">
            <a:extLst>
              <a:ext uri="{FF2B5EF4-FFF2-40B4-BE49-F238E27FC236}">
                <a16:creationId xmlns:a16="http://schemas.microsoft.com/office/drawing/2014/main" id="{74D5325D-3B68-1947-AABC-749782DFCF1C}"/>
              </a:ext>
            </a:extLst>
          </p:cNvPr>
          <p:cNvCxnSpPr/>
          <p:nvPr/>
        </p:nvCxnSpPr>
        <p:spPr>
          <a:xfrm>
            <a:off x="291433" y="2764683"/>
            <a:ext cx="2026418"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cxnSp>
        <p:nvCxnSpPr>
          <p:cNvPr id="1047" name="Connecteur droit 1046">
            <a:extLst>
              <a:ext uri="{FF2B5EF4-FFF2-40B4-BE49-F238E27FC236}">
                <a16:creationId xmlns:a16="http://schemas.microsoft.com/office/drawing/2014/main" id="{BAE66F4B-E892-A51F-01F2-3098AE9C3057}"/>
              </a:ext>
            </a:extLst>
          </p:cNvPr>
          <p:cNvCxnSpPr>
            <a:cxnSpLocks/>
          </p:cNvCxnSpPr>
          <p:nvPr/>
        </p:nvCxnSpPr>
        <p:spPr>
          <a:xfrm>
            <a:off x="261294" y="4629848"/>
            <a:ext cx="2026418"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cxnSp>
        <p:nvCxnSpPr>
          <p:cNvPr id="1048" name="Connecteur droit 1047">
            <a:extLst>
              <a:ext uri="{FF2B5EF4-FFF2-40B4-BE49-F238E27FC236}">
                <a16:creationId xmlns:a16="http://schemas.microsoft.com/office/drawing/2014/main" id="{07B63A3A-3989-4223-6E36-10033119C9A9}"/>
              </a:ext>
            </a:extLst>
          </p:cNvPr>
          <p:cNvCxnSpPr/>
          <p:nvPr/>
        </p:nvCxnSpPr>
        <p:spPr>
          <a:xfrm>
            <a:off x="291433" y="6245108"/>
            <a:ext cx="2026418"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cxnSp>
        <p:nvCxnSpPr>
          <p:cNvPr id="1049" name="Connecteur droit 1048">
            <a:extLst>
              <a:ext uri="{FF2B5EF4-FFF2-40B4-BE49-F238E27FC236}">
                <a16:creationId xmlns:a16="http://schemas.microsoft.com/office/drawing/2014/main" id="{318E8ACC-C08B-0044-41FA-102804A7312B}"/>
              </a:ext>
            </a:extLst>
          </p:cNvPr>
          <p:cNvCxnSpPr/>
          <p:nvPr/>
        </p:nvCxnSpPr>
        <p:spPr>
          <a:xfrm>
            <a:off x="240852" y="8715826"/>
            <a:ext cx="2026418"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sp>
        <p:nvSpPr>
          <p:cNvPr id="1055" name="Rectangle 1054">
            <a:extLst>
              <a:ext uri="{FF2B5EF4-FFF2-40B4-BE49-F238E27FC236}">
                <a16:creationId xmlns:a16="http://schemas.microsoft.com/office/drawing/2014/main" id="{933D2D6C-AC0F-51C9-795B-938B53A49281}"/>
              </a:ext>
            </a:extLst>
          </p:cNvPr>
          <p:cNvSpPr>
            <a:spLocks noChangeArrowheads="1"/>
          </p:cNvSpPr>
          <p:nvPr/>
        </p:nvSpPr>
        <p:spPr bwMode="auto">
          <a:xfrm>
            <a:off x="2859759" y="9184581"/>
            <a:ext cx="1121686" cy="186055"/>
          </a:xfrm>
          <a:prstGeom prst="rect">
            <a:avLst/>
          </a:prstGeom>
          <a:noFill/>
          <a:ln>
            <a:noFill/>
          </a:ln>
        </p:spPr>
        <p:txBody>
          <a:bodyPr vert="horz" wrap="square" lIns="0" tIns="0" rIns="0" bIns="0" numCol="1" anchor="t" anchorCtr="0" compatLnSpc="1">
            <a:prstTxWarp prst="textNoShape">
              <a:avLst/>
            </a:prstTxWarp>
            <a:noAutofit/>
          </a:bodyPr>
          <a:lstStyle/>
          <a:p>
            <a:pPr eaLnBrk="0" fontAlgn="base" hangingPunct="0">
              <a:lnSpc>
                <a:spcPct val="115000"/>
              </a:lnSpc>
            </a:pPr>
            <a:r>
              <a:rPr lang="es-ES" sz="1000" b="1" dirty="0">
                <a:effectLst/>
                <a:latin typeface="Verdana" panose="020B0604030504040204" pitchFamily="34" charset="0"/>
                <a:ea typeface="Verdana" panose="020B0604030504040204" pitchFamily="34" charset="0"/>
                <a:cs typeface="Verdana" panose="020B0604030504040204" pitchFamily="34" charset="0"/>
              </a:rPr>
              <a:t>REFERENCES</a:t>
            </a:r>
            <a:endParaRPr lang="fr-FR" sz="1000" b="1" dirty="0">
              <a:effectLst/>
              <a:latin typeface="Verdana" panose="020B0604030504040204" pitchFamily="34" charset="0"/>
              <a:ea typeface="Verdana" panose="020B0604030504040204" pitchFamily="34" charset="0"/>
              <a:cs typeface="Verdana" panose="020B0604030504040204" pitchFamily="34" charset="0"/>
            </a:endParaRPr>
          </a:p>
        </p:txBody>
      </p:sp>
      <p:sp>
        <p:nvSpPr>
          <p:cNvPr id="1056" name="Text Box 43">
            <a:extLst>
              <a:ext uri="{FF2B5EF4-FFF2-40B4-BE49-F238E27FC236}">
                <a16:creationId xmlns:a16="http://schemas.microsoft.com/office/drawing/2014/main" id="{BDA7C96F-291E-4A35-37CD-10D9F8488B02}"/>
              </a:ext>
            </a:extLst>
          </p:cNvPr>
          <p:cNvSpPr txBox="1">
            <a:spLocks/>
          </p:cNvSpPr>
          <p:nvPr/>
        </p:nvSpPr>
        <p:spPr bwMode="auto">
          <a:xfrm>
            <a:off x="2778948" y="9502896"/>
            <a:ext cx="1836052" cy="9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NOM Prénom</a:t>
            </a:r>
            <a:br>
              <a:rPr lang="fr-FR" sz="1000" b="1" dirty="0">
                <a:effectLst/>
                <a:latin typeface="Avenir Book" panose="02000503020000020003" pitchFamily="2" charset="0"/>
                <a:ea typeface="Calibri" panose="020F0502020204030204" pitchFamily="34" charset="0"/>
                <a:cs typeface="Arial" panose="020B0604020202020204" pitchFamily="34" charset="0"/>
              </a:rPr>
            </a:br>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la société</a:t>
            </a:r>
          </a:p>
          <a:p>
            <a:pPr marL="171450" indent="-171450">
              <a:buFont typeface="Arial" panose="020B0604020202020204" pitchFamily="34" charset="0"/>
              <a:buChar char="•"/>
            </a:pP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Titre du poste</a:t>
            </a:r>
          </a:p>
          <a:p>
            <a:pPr marL="171450" indent="-171450">
              <a:buFont typeface="Arial" panose="020B0604020202020204" pitchFamily="34" charset="0"/>
              <a:buChar char="•"/>
            </a:pPr>
            <a:r>
              <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rPr>
              <a:t>Tel : 0102030405</a:t>
            </a:r>
          </a:p>
          <a:p>
            <a:pPr marL="171450" indent="-171450">
              <a:buFont typeface="Arial" panose="020B0604020202020204" pitchFamily="34" charset="0"/>
              <a:buChar char="•"/>
            </a:pP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Mail :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mail@mail.com</a:t>
            </a:r>
            <a:endPar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endParaRPr>
          </a:p>
        </p:txBody>
      </p:sp>
      <p:sp>
        <p:nvSpPr>
          <p:cNvPr id="1057" name="Text Box 43">
            <a:extLst>
              <a:ext uri="{FF2B5EF4-FFF2-40B4-BE49-F238E27FC236}">
                <a16:creationId xmlns:a16="http://schemas.microsoft.com/office/drawing/2014/main" id="{851B8870-E0FD-6491-24BF-4D23A2136BF7}"/>
              </a:ext>
            </a:extLst>
          </p:cNvPr>
          <p:cNvSpPr txBox="1">
            <a:spLocks/>
          </p:cNvSpPr>
          <p:nvPr/>
        </p:nvSpPr>
        <p:spPr bwMode="auto">
          <a:xfrm>
            <a:off x="5329295" y="9502896"/>
            <a:ext cx="1836052" cy="90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fr-FR" sz="1000" b="1" dirty="0">
                <a:effectLst/>
                <a:latin typeface="Avenir Book" panose="02000503020000020003" pitchFamily="2" charset="0"/>
                <a:ea typeface="Calibri" panose="020F0502020204030204" pitchFamily="34" charset="0"/>
                <a:cs typeface="Arial" panose="020B0604020202020204" pitchFamily="34" charset="0"/>
              </a:rPr>
              <a:t>NOM Prénom</a:t>
            </a:r>
            <a:br>
              <a:rPr lang="fr-FR" sz="1000" b="1" dirty="0">
                <a:effectLst/>
                <a:latin typeface="Avenir Book" panose="02000503020000020003" pitchFamily="2" charset="0"/>
                <a:ea typeface="Calibri" panose="020F0502020204030204" pitchFamily="34" charset="0"/>
                <a:cs typeface="Arial" panose="020B0604020202020204" pitchFamily="34" charset="0"/>
              </a:rPr>
            </a:br>
            <a:r>
              <a:rPr lang="fr-FR" sz="1000" b="1" dirty="0">
                <a:solidFill>
                  <a:srgbClr val="669E79"/>
                </a:solidFill>
                <a:effectLst/>
                <a:latin typeface="Avenir Book" panose="02000503020000020003" pitchFamily="2" charset="0"/>
                <a:ea typeface="Calibri" panose="020F0502020204030204" pitchFamily="34" charset="0"/>
                <a:cs typeface="Arial" panose="020B0604020202020204" pitchFamily="34" charset="0"/>
              </a:rPr>
              <a:t>Nom de la société</a:t>
            </a:r>
          </a:p>
          <a:p>
            <a:pPr marL="171450" indent="-171450">
              <a:buFont typeface="Arial" panose="020B0604020202020204" pitchFamily="34" charset="0"/>
              <a:buChar char="•"/>
            </a:pP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Titre du poste</a:t>
            </a:r>
          </a:p>
          <a:p>
            <a:pPr marL="171450" indent="-171450">
              <a:buFont typeface="Arial" panose="020B0604020202020204" pitchFamily="34" charset="0"/>
              <a:buChar char="•"/>
            </a:pPr>
            <a:r>
              <a:rPr lang="fr-FR" sz="1000" dirty="0">
                <a:solidFill>
                  <a:schemeClr val="tx1">
                    <a:lumMod val="50000"/>
                    <a:lumOff val="50000"/>
                  </a:schemeClr>
                </a:solidFill>
                <a:latin typeface="Avenir Book" panose="02000503020000020003" pitchFamily="2" charset="0"/>
                <a:ea typeface="Calibri" panose="020F0502020204030204" pitchFamily="34" charset="0"/>
                <a:cs typeface="Arial" panose="020B0604020202020204" pitchFamily="34" charset="0"/>
              </a:rPr>
              <a:t>Tel : 0102030405</a:t>
            </a:r>
          </a:p>
          <a:p>
            <a:pPr marL="171450" indent="-171450">
              <a:buFont typeface="Arial" panose="020B0604020202020204" pitchFamily="34" charset="0"/>
              <a:buChar char="•"/>
            </a:pPr>
            <a:r>
              <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Mail : </a:t>
            </a:r>
            <a:r>
              <a:rPr lang="fr-FR" sz="1000" dirty="0" err="1">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rPr>
              <a:t>mail@mail.com</a:t>
            </a:r>
            <a:endParaRPr lang="fr-FR" sz="1000" dirty="0">
              <a:solidFill>
                <a:schemeClr val="tx1">
                  <a:lumMod val="50000"/>
                  <a:lumOff val="50000"/>
                </a:schemeClr>
              </a:solidFill>
              <a:effectLst/>
              <a:latin typeface="Avenir Book" panose="02000503020000020003" pitchFamily="2" charset="0"/>
              <a:ea typeface="Calibri" panose="020F0502020204030204" pitchFamily="34" charset="0"/>
              <a:cs typeface="Arial" panose="020B0604020202020204" pitchFamily="34" charset="0"/>
            </a:endParaRPr>
          </a:p>
        </p:txBody>
      </p:sp>
      <p:cxnSp>
        <p:nvCxnSpPr>
          <p:cNvPr id="1058" name="Connecteur droit 1057">
            <a:extLst>
              <a:ext uri="{FF2B5EF4-FFF2-40B4-BE49-F238E27FC236}">
                <a16:creationId xmlns:a16="http://schemas.microsoft.com/office/drawing/2014/main" id="{21B8D5AE-FEEB-778D-CB56-E605DB0238A0}"/>
              </a:ext>
            </a:extLst>
          </p:cNvPr>
          <p:cNvCxnSpPr>
            <a:cxnSpLocks/>
          </p:cNvCxnSpPr>
          <p:nvPr/>
        </p:nvCxnSpPr>
        <p:spPr>
          <a:xfrm>
            <a:off x="4887143" y="9575800"/>
            <a:ext cx="0" cy="711200"/>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061" name="Connecteur droit 1060">
            <a:extLst>
              <a:ext uri="{FF2B5EF4-FFF2-40B4-BE49-F238E27FC236}">
                <a16:creationId xmlns:a16="http://schemas.microsoft.com/office/drawing/2014/main" id="{2D8E926A-EA11-811E-9AEC-9487688D2C84}"/>
              </a:ext>
            </a:extLst>
          </p:cNvPr>
          <p:cNvCxnSpPr>
            <a:cxnSpLocks/>
          </p:cNvCxnSpPr>
          <p:nvPr/>
        </p:nvCxnSpPr>
        <p:spPr>
          <a:xfrm>
            <a:off x="2939047" y="2773466"/>
            <a:ext cx="4327486"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cxnSp>
        <p:nvCxnSpPr>
          <p:cNvPr id="1063" name="Connecteur droit 1062">
            <a:extLst>
              <a:ext uri="{FF2B5EF4-FFF2-40B4-BE49-F238E27FC236}">
                <a16:creationId xmlns:a16="http://schemas.microsoft.com/office/drawing/2014/main" id="{BFDD2E05-5404-36D1-2B58-D4AFDADE4C2E}"/>
              </a:ext>
            </a:extLst>
          </p:cNvPr>
          <p:cNvCxnSpPr>
            <a:cxnSpLocks/>
          </p:cNvCxnSpPr>
          <p:nvPr/>
        </p:nvCxnSpPr>
        <p:spPr>
          <a:xfrm>
            <a:off x="2909676" y="4571978"/>
            <a:ext cx="4327486"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cxnSp>
        <p:nvCxnSpPr>
          <p:cNvPr id="1064" name="Connecteur droit 1063">
            <a:extLst>
              <a:ext uri="{FF2B5EF4-FFF2-40B4-BE49-F238E27FC236}">
                <a16:creationId xmlns:a16="http://schemas.microsoft.com/office/drawing/2014/main" id="{FC98B0A4-C813-4B2C-4D35-8B760F9AF7C6}"/>
              </a:ext>
            </a:extLst>
          </p:cNvPr>
          <p:cNvCxnSpPr>
            <a:cxnSpLocks/>
          </p:cNvCxnSpPr>
          <p:nvPr/>
        </p:nvCxnSpPr>
        <p:spPr>
          <a:xfrm>
            <a:off x="2859759" y="9375502"/>
            <a:ext cx="4327486" cy="0"/>
          </a:xfrm>
          <a:prstGeom prst="line">
            <a:avLst/>
          </a:prstGeom>
          <a:ln w="12700">
            <a:solidFill>
              <a:srgbClr val="669E79"/>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1079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44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447" dirty="0">
                <a:solidFill>
                  <a:schemeClr val="tx1">
                    <a:lumMod val="50000"/>
                    <a:lumOff val="50000"/>
                  </a:schemeClr>
                </a:solidFill>
              </a:rPr>
            </a:br>
            <a:r>
              <a:rPr lang="fr-FR" sz="2447" dirty="0" err="1">
                <a:solidFill>
                  <a:schemeClr val="tx1">
                    <a:lumMod val="50000"/>
                    <a:lumOff val="50000"/>
                  </a:schemeClr>
                </a:solidFill>
              </a:rPr>
              <a:t>Disclaimer</a:t>
            </a:r>
            <a:r>
              <a:rPr lang="fr-FR" sz="2447"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76443201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hèm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742</Words>
  <Application>Microsoft Macintosh PowerPoint</Application>
  <PresentationFormat>Personnalisé</PresentationFormat>
  <Paragraphs>97</Paragraphs>
  <Slides>2</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Aptos</vt:lpstr>
      <vt:lpstr>Aptos Display</vt:lpstr>
      <vt:lpstr>Arial</vt:lpstr>
      <vt:lpstr>Avenir Book</vt:lpstr>
      <vt:lpstr>Verdana</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Axel Maille</dc:creator>
  <cp:lastModifiedBy>Axel Maille</cp:lastModifiedBy>
  <cp:revision>1</cp:revision>
  <dcterms:created xsi:type="dcterms:W3CDTF">2024-12-05T13:20:29Z</dcterms:created>
  <dcterms:modified xsi:type="dcterms:W3CDTF">2024-12-05T14:23:47Z</dcterms:modified>
</cp:coreProperties>
</file>