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C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74"/>
    <p:restoredTop sz="94688"/>
  </p:normalViewPr>
  <p:slideViewPr>
    <p:cSldViewPr snapToGrid="0" snapToObjects="1">
      <p:cViewPr>
        <p:scale>
          <a:sx n="197" d="100"/>
          <a:sy n="197" d="100"/>
        </p:scale>
        <p:origin x="33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2255D3D4-678C-2F4D-8DBD-DDD85DFD9F58}"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05033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255D3D4-678C-2F4D-8DBD-DDD85DFD9F58}"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94906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255D3D4-678C-2F4D-8DBD-DDD85DFD9F58}"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61627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255D3D4-678C-2F4D-8DBD-DDD85DFD9F58}"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65192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255D3D4-678C-2F4D-8DBD-DDD85DFD9F58}" type="datetimeFigureOut">
              <a:rPr lang="fr-FR" smtClean="0"/>
              <a:t>19/02/2024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460597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255D3D4-678C-2F4D-8DBD-DDD85DFD9F58}"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729269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255D3D4-678C-2F4D-8DBD-DDD85DFD9F58}" type="datetimeFigureOut">
              <a:rPr lang="fr-FR" smtClean="0"/>
              <a:t>19/02/2024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94372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2255D3D4-678C-2F4D-8DBD-DDD85DFD9F58}" type="datetimeFigureOut">
              <a:rPr lang="fr-FR" smtClean="0"/>
              <a:t>19/02/2024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586566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5D3D4-678C-2F4D-8DBD-DDD85DFD9F58}" type="datetimeFigureOut">
              <a:rPr lang="fr-FR" smtClean="0"/>
              <a:t>19/02/2024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47552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255D3D4-678C-2F4D-8DBD-DDD85DFD9F58}"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6346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255D3D4-678C-2F4D-8DBD-DDD85DFD9F58}" type="datetimeFigureOut">
              <a:rPr lang="fr-FR" smtClean="0"/>
              <a:t>19/02/2024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5C99D93-B4D9-FE4F-9A09-08414E366D03}" type="slidenum">
              <a:rPr lang="fr-FR" smtClean="0"/>
              <a:t>‹N°›</a:t>
            </a:fld>
            <a:endParaRPr lang="fr-FR"/>
          </a:p>
        </p:txBody>
      </p:sp>
    </p:spTree>
    <p:extLst>
      <p:ext uri="{BB962C8B-B14F-4D97-AF65-F5344CB8AC3E}">
        <p14:creationId xmlns:p14="http://schemas.microsoft.com/office/powerpoint/2010/main" val="158751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55D3D4-678C-2F4D-8DBD-DDD85DFD9F58}" type="datetimeFigureOut">
              <a:rPr lang="fr-FR" smtClean="0"/>
              <a:t>19/02/2024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C99D93-B4D9-FE4F-9A09-08414E366D03}" type="slidenum">
              <a:rPr lang="fr-FR" smtClean="0"/>
              <a:t>‹N°›</a:t>
            </a:fld>
            <a:endParaRPr lang="fr-FR"/>
          </a:p>
        </p:txBody>
      </p:sp>
    </p:spTree>
    <p:extLst>
      <p:ext uri="{BB962C8B-B14F-4D97-AF65-F5344CB8AC3E}">
        <p14:creationId xmlns:p14="http://schemas.microsoft.com/office/powerpoint/2010/main" val="810399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Ellipse 37"/>
          <p:cNvSpPr/>
          <p:nvPr/>
        </p:nvSpPr>
        <p:spPr>
          <a:xfrm>
            <a:off x="118392" y="-126763"/>
            <a:ext cx="2361683" cy="2361683"/>
          </a:xfrm>
          <a:prstGeom prst="ellipse">
            <a:avLst/>
          </a:prstGeom>
          <a:solidFill>
            <a:schemeClr val="accent1">
              <a:lumMod val="40000"/>
              <a:lumOff val="6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sp>
        <p:nvSpPr>
          <p:cNvPr id="37" name="Rectangle 36"/>
          <p:cNvSpPr/>
          <p:nvPr/>
        </p:nvSpPr>
        <p:spPr>
          <a:xfrm>
            <a:off x="0" y="-13087"/>
            <a:ext cx="6858000" cy="11479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panose="020B0502020202020204" pitchFamily="34" charset="0"/>
            </a:endParaRPr>
          </a:p>
        </p:txBody>
      </p:sp>
      <p:pic>
        <p:nvPicPr>
          <p:cNvPr id="35" name="Image 34"/>
          <p:cNvPicPr>
            <a:picLocks noChangeAspect="1"/>
          </p:cNvPicPr>
          <p:nvPr/>
        </p:nvPicPr>
        <p:blipFill rotWithShape="1">
          <a:blip r:embed="rId2">
            <a:extLst>
              <a:ext uri="{28A0092B-C50C-407E-A947-70E740481C1C}">
                <a14:useLocalDpi xmlns:a14="http://schemas.microsoft.com/office/drawing/2010/main" val="0"/>
              </a:ext>
            </a:extLst>
          </a:blip>
          <a:srcRect l="10901" r="21934"/>
          <a:stretch/>
        </p:blipFill>
        <p:spPr>
          <a:xfrm>
            <a:off x="355682" y="105891"/>
            <a:ext cx="1887104" cy="1886386"/>
          </a:xfrm>
          <a:prstGeom prst="ellipse">
            <a:avLst/>
          </a:prstGeom>
        </p:spPr>
      </p:pic>
      <p:graphicFrame>
        <p:nvGraphicFramePr>
          <p:cNvPr id="36" name="Tableau 35"/>
          <p:cNvGraphicFramePr>
            <a:graphicFrameLocks noGrp="1"/>
          </p:cNvGraphicFramePr>
          <p:nvPr>
            <p:extLst>
              <p:ext uri="{D42A27DB-BD31-4B8C-83A1-F6EECF244321}">
                <p14:modId xmlns:p14="http://schemas.microsoft.com/office/powerpoint/2010/main" val="1282808932"/>
              </p:ext>
            </p:extLst>
          </p:nvPr>
        </p:nvGraphicFramePr>
        <p:xfrm>
          <a:off x="4856624" y="209734"/>
          <a:ext cx="1834028" cy="770321"/>
        </p:xfrm>
        <a:graphic>
          <a:graphicData uri="http://schemas.openxmlformats.org/drawingml/2006/table">
            <a:tbl>
              <a:tblPr firstRow="1" firstCol="1" bandRow="1" bandCol="1">
                <a:tableStyleId>{5C22544A-7EE6-4342-B048-85BDC9FD1C3A}</a:tableStyleId>
              </a:tblPr>
              <a:tblGrid>
                <a:gridCol w="745712">
                  <a:extLst>
                    <a:ext uri="{9D8B030D-6E8A-4147-A177-3AD203B41FA5}">
                      <a16:colId xmlns:a16="http://schemas.microsoft.com/office/drawing/2014/main" val="20000"/>
                    </a:ext>
                  </a:extLst>
                </a:gridCol>
                <a:gridCol w="1088316">
                  <a:extLst>
                    <a:ext uri="{9D8B030D-6E8A-4147-A177-3AD203B41FA5}">
                      <a16:colId xmlns:a16="http://schemas.microsoft.com/office/drawing/2014/main" val="20001"/>
                    </a:ext>
                  </a:extLst>
                </a:gridCol>
              </a:tblGrid>
              <a:tr h="330349">
                <a:tc>
                  <a:txBody>
                    <a:bodyPr/>
                    <a:lstStyle/>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Adresse : </a:t>
                      </a: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17 rue de la Réussite</a:t>
                      </a:r>
                    </a:p>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75012 Paris</a:t>
                      </a: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0710">
                <a:tc>
                  <a:txBody>
                    <a:bodyPr/>
                    <a:lstStyle/>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Mobile :</a:t>
                      </a: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06.06.06.06.06</a:t>
                      </a: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2411">
                <a:tc>
                  <a:txBody>
                    <a:bodyPr/>
                    <a:lstStyle/>
                    <a:p>
                      <a:pPr>
                        <a:spcAft>
                          <a:spcPts val="0"/>
                        </a:spcAft>
                      </a:pPr>
                      <a:r>
                        <a:rPr lang="fr-FR" sz="1000" b="0" dirty="0">
                          <a:solidFill>
                            <a:schemeClr val="bg1"/>
                          </a:solidFill>
                          <a:effectLst/>
                          <a:latin typeface="Century Gothic" panose="020B0502020202020204" pitchFamily="34" charset="0"/>
                          <a:ea typeface="Futura Medium" charset="0"/>
                          <a:cs typeface="Futura Medium" charset="0"/>
                        </a:rPr>
                        <a:t>Email : </a:t>
                      </a: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spcAft>
                          <a:spcPts val="0"/>
                        </a:spcAft>
                      </a:pPr>
                      <a:r>
                        <a:rPr lang="fr-FR" sz="1000" b="0" dirty="0" err="1">
                          <a:solidFill>
                            <a:schemeClr val="bg1"/>
                          </a:solidFill>
                          <a:effectLst/>
                          <a:latin typeface="Century Gothic" panose="020B0502020202020204" pitchFamily="34" charset="0"/>
                          <a:ea typeface="Futura Medium" charset="0"/>
                          <a:cs typeface="Futura Medium" charset="0"/>
                        </a:rPr>
                        <a:t>mail@mail.com</a:t>
                      </a:r>
                      <a:endParaRPr lang="fr-FR" sz="1000" b="0" dirty="0">
                        <a:solidFill>
                          <a:schemeClr val="bg1"/>
                        </a:solidFill>
                        <a:effectLst/>
                        <a:latin typeface="Century Gothic" panose="020B0502020202020204" pitchFamily="34" charset="0"/>
                        <a:ea typeface="Futura Medium" charset="0"/>
                        <a:cs typeface="Futura Medium" charset="0"/>
                      </a:endParaRPr>
                    </a:p>
                  </a:txBody>
                  <a:tcPr marL="60266" marR="60266"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9" name="ZoneTexte 38"/>
          <p:cNvSpPr txBox="1"/>
          <p:nvPr/>
        </p:nvSpPr>
        <p:spPr>
          <a:xfrm>
            <a:off x="2414294" y="111768"/>
            <a:ext cx="2274982" cy="892552"/>
          </a:xfrm>
          <a:prstGeom prst="rect">
            <a:avLst/>
          </a:prstGeom>
          <a:noFill/>
        </p:spPr>
        <p:txBody>
          <a:bodyPr wrap="none" rtlCol="0">
            <a:spAutoFit/>
          </a:bodyPr>
          <a:lstStyle/>
          <a:p>
            <a:r>
              <a:rPr lang="fr-FR" sz="2400" dirty="0">
                <a:solidFill>
                  <a:schemeClr val="bg1"/>
                </a:solidFill>
                <a:latin typeface="Century Gothic" panose="020B0502020202020204" pitchFamily="34" charset="0"/>
              </a:rPr>
              <a:t>Jean-Vincent </a:t>
            </a:r>
          </a:p>
          <a:p>
            <a:r>
              <a:rPr lang="fr-FR" sz="2800" dirty="0">
                <a:solidFill>
                  <a:schemeClr val="bg1"/>
                </a:solidFill>
                <a:latin typeface="Century Gothic" panose="020B0502020202020204" pitchFamily="34" charset="0"/>
              </a:rPr>
              <a:t>PLACER</a:t>
            </a:r>
          </a:p>
        </p:txBody>
      </p:sp>
      <p:sp>
        <p:nvSpPr>
          <p:cNvPr id="43" name="Text Box 43">
            <a:extLst>
              <a:ext uri="{FF2B5EF4-FFF2-40B4-BE49-F238E27FC236}">
                <a16:creationId xmlns:a16="http://schemas.microsoft.com/office/drawing/2014/main" id="{9E93EFAC-DFBE-B12B-C68F-8AA3B315954D}"/>
              </a:ext>
            </a:extLst>
          </p:cNvPr>
          <p:cNvSpPr txBox="1">
            <a:spLocks/>
          </p:cNvSpPr>
          <p:nvPr/>
        </p:nvSpPr>
        <p:spPr bwMode="auto">
          <a:xfrm>
            <a:off x="691717" y="3315720"/>
            <a:ext cx="2371725" cy="995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TITRE DU DIPLOME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FORMATION / ECOLE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5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entury Gothic" panose="020B050202020202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4" name="Text Box 44">
            <a:extLst>
              <a:ext uri="{FF2B5EF4-FFF2-40B4-BE49-F238E27FC236}">
                <a16:creationId xmlns:a16="http://schemas.microsoft.com/office/drawing/2014/main" id="{AD497A83-B07D-3C35-61F9-169733E05416}"/>
              </a:ext>
            </a:extLst>
          </p:cNvPr>
          <p:cNvSpPr txBox="1">
            <a:spLocks/>
          </p:cNvSpPr>
          <p:nvPr/>
        </p:nvSpPr>
        <p:spPr bwMode="auto">
          <a:xfrm>
            <a:off x="226897" y="3282065"/>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2010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000" dirty="0">
                <a:effectLst/>
                <a:latin typeface="Calibri" panose="020F0502020204030204" pitchFamily="34" charset="0"/>
                <a:ea typeface="Calibri" panose="020F0502020204030204" pitchFamily="34" charset="0"/>
                <a:cs typeface="Arial" panose="020B0604020202020204" pitchFamily="34" charset="0"/>
              </a:rPr>
              <a:t>2013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5" name="Text Box 43">
            <a:extLst>
              <a:ext uri="{FF2B5EF4-FFF2-40B4-BE49-F238E27FC236}">
                <a16:creationId xmlns:a16="http://schemas.microsoft.com/office/drawing/2014/main" id="{9D716DBB-974F-6703-AC7E-0B9CFA862C21}"/>
              </a:ext>
            </a:extLst>
          </p:cNvPr>
          <p:cNvSpPr txBox="1">
            <a:spLocks/>
          </p:cNvSpPr>
          <p:nvPr/>
        </p:nvSpPr>
        <p:spPr bwMode="auto">
          <a:xfrm>
            <a:off x="691717" y="4374900"/>
            <a:ext cx="2371725" cy="986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TITRE DU DIPLOME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FORMATION / ECOLE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5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en quelques lignes les objectifs et spécialités de cette formation.</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br>
              <a:rPr lang="fr-FR" sz="1100" dirty="0">
                <a:effectLst/>
                <a:latin typeface="Century Gothic" panose="020B0502020202020204" pitchFamily="34" charset="0"/>
                <a:ea typeface="Calibri" panose="020F0502020204030204" pitchFamily="34" charset="0"/>
                <a:cs typeface="Arial" panose="020B0604020202020204" pitchFamily="34" charset="0"/>
              </a:rPr>
            </a:b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6" name="Text Box 44">
            <a:extLst>
              <a:ext uri="{FF2B5EF4-FFF2-40B4-BE49-F238E27FC236}">
                <a16:creationId xmlns:a16="http://schemas.microsoft.com/office/drawing/2014/main" id="{3DFC71B7-1AD2-9D94-7349-FC3550D5202D}"/>
              </a:ext>
            </a:extLst>
          </p:cNvPr>
          <p:cNvSpPr txBox="1">
            <a:spLocks/>
          </p:cNvSpPr>
          <p:nvPr/>
        </p:nvSpPr>
        <p:spPr bwMode="auto">
          <a:xfrm>
            <a:off x="230072" y="437490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2010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2013                       </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47" name="Text Box 41">
            <a:extLst>
              <a:ext uri="{FF2B5EF4-FFF2-40B4-BE49-F238E27FC236}">
                <a16:creationId xmlns:a16="http://schemas.microsoft.com/office/drawing/2014/main" id="{17E80DF8-FB25-4FEC-CADC-5262BD80C8AC}"/>
              </a:ext>
            </a:extLst>
          </p:cNvPr>
          <p:cNvSpPr txBox="1">
            <a:spLocks/>
          </p:cNvSpPr>
          <p:nvPr/>
        </p:nvSpPr>
        <p:spPr bwMode="auto">
          <a:xfrm>
            <a:off x="644065" y="2721360"/>
            <a:ext cx="24707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dirty="0">
                <a:effectLst/>
                <a:latin typeface="Century Gothic" panose="020B0502020202020204" pitchFamily="34" charset="0"/>
                <a:ea typeface="Calibri" panose="020F0502020204030204" pitchFamily="34" charset="0"/>
                <a:cs typeface="Arial" panose="020B0604020202020204" pitchFamily="34" charset="0"/>
              </a:rPr>
              <a:t>FORMATION</a:t>
            </a:r>
            <a:r>
              <a:rPr lang="fr-FR" sz="1600" b="1"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8" name="Ellipse 47">
            <a:extLst>
              <a:ext uri="{FF2B5EF4-FFF2-40B4-BE49-F238E27FC236}">
                <a16:creationId xmlns:a16="http://schemas.microsoft.com/office/drawing/2014/main" id="{4B560E77-A650-1DA6-C5E8-2CAA14AA67AD}"/>
              </a:ext>
            </a:extLst>
          </p:cNvPr>
          <p:cNvSpPr/>
          <p:nvPr/>
        </p:nvSpPr>
        <p:spPr>
          <a:xfrm>
            <a:off x="287222" y="2757555"/>
            <a:ext cx="304800" cy="3048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49" name="Text Box 41">
            <a:extLst>
              <a:ext uri="{FF2B5EF4-FFF2-40B4-BE49-F238E27FC236}">
                <a16:creationId xmlns:a16="http://schemas.microsoft.com/office/drawing/2014/main" id="{862E57C8-45A1-D8B7-34BB-142D554C0E93}"/>
              </a:ext>
            </a:extLst>
          </p:cNvPr>
          <p:cNvSpPr txBox="1">
            <a:spLocks/>
          </p:cNvSpPr>
          <p:nvPr/>
        </p:nvSpPr>
        <p:spPr bwMode="auto">
          <a:xfrm>
            <a:off x="615239" y="5861529"/>
            <a:ext cx="24707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dirty="0">
                <a:effectLst/>
                <a:latin typeface="Century Gothic" panose="020B0502020202020204" pitchFamily="34" charset="0"/>
                <a:ea typeface="Calibri" panose="020F0502020204030204" pitchFamily="34" charset="0"/>
                <a:cs typeface="Arial" panose="020B0604020202020204" pitchFamily="34" charset="0"/>
              </a:rPr>
              <a:t>COMPETENCES</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0" name="Ellipse 49">
            <a:extLst>
              <a:ext uri="{FF2B5EF4-FFF2-40B4-BE49-F238E27FC236}">
                <a16:creationId xmlns:a16="http://schemas.microsoft.com/office/drawing/2014/main" id="{980CC684-D913-6B41-618F-AA74409CFF92}"/>
              </a:ext>
            </a:extLst>
          </p:cNvPr>
          <p:cNvSpPr/>
          <p:nvPr/>
        </p:nvSpPr>
        <p:spPr>
          <a:xfrm>
            <a:off x="287222" y="5851051"/>
            <a:ext cx="304800" cy="3048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1" name="Text Box 7">
            <a:extLst>
              <a:ext uri="{FF2B5EF4-FFF2-40B4-BE49-F238E27FC236}">
                <a16:creationId xmlns:a16="http://schemas.microsoft.com/office/drawing/2014/main" id="{F35604D1-F1B2-F92E-5FF8-BEC51145958A}"/>
              </a:ext>
            </a:extLst>
          </p:cNvPr>
          <p:cNvSpPr txBox="1">
            <a:spLocks/>
          </p:cNvSpPr>
          <p:nvPr/>
        </p:nvSpPr>
        <p:spPr bwMode="auto">
          <a:xfrm>
            <a:off x="292937" y="6376196"/>
            <a:ext cx="2769235"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Créatif : </a:t>
            </a:r>
            <a:r>
              <a:rPr lang="fr-FR" sz="1050" dirty="0" err="1">
                <a:effectLst/>
                <a:latin typeface="Century Gothic" panose="020B0502020202020204" pitchFamily="34" charset="0"/>
                <a:ea typeface="Calibri" panose="020F0502020204030204" pitchFamily="34" charset="0"/>
                <a:cs typeface="Arial" panose="020B0604020202020204" pitchFamily="34" charset="0"/>
              </a:rPr>
              <a:t>Loprem</a:t>
            </a:r>
            <a:r>
              <a:rPr lang="fr-FR" sz="1050" dirty="0">
                <a:effectLst/>
                <a:latin typeface="Century Gothic" panose="020B0502020202020204" pitchFamily="34" charset="0"/>
                <a:ea typeface="Calibri" panose="020F0502020204030204" pitchFamily="34" charset="0"/>
                <a:cs typeface="Arial" panose="020B0604020202020204" pitchFamily="34" charset="0"/>
              </a:rPr>
              <a:t> ipsum </a:t>
            </a:r>
            <a:r>
              <a:rPr lang="fr-FR" sz="1050" dirty="0" err="1">
                <a:effectLst/>
                <a:latin typeface="Century Gothic" panose="020B0502020202020204" pitchFamily="34" charset="0"/>
                <a:ea typeface="Calibri" panose="020F0502020204030204" pitchFamily="34" charset="0"/>
                <a:cs typeface="Arial" panose="020B0604020202020204" pitchFamily="34" charset="0"/>
              </a:rPr>
              <a:t>dolor</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Leader : Lorem ipsum</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Sérieux : Lorem ipsum et </a:t>
            </a:r>
            <a:r>
              <a:rPr lang="fr-FR" sz="1050" dirty="0" err="1">
                <a:effectLst/>
                <a:latin typeface="Century Gothic" panose="020B0502020202020204" pitchFamily="34" charset="0"/>
                <a:ea typeface="Calibri" panose="020F0502020204030204" pitchFamily="34" charset="0"/>
                <a:cs typeface="Arial" panose="020B0604020202020204" pitchFamily="34" charset="0"/>
              </a:rPr>
              <a:t>sit</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Organisé : Lorem ipsum </a:t>
            </a:r>
            <a:r>
              <a:rPr lang="fr-FR" sz="1050" dirty="0" err="1">
                <a:effectLst/>
                <a:latin typeface="Century Gothic" panose="020B0502020202020204" pitchFamily="34" charset="0"/>
                <a:ea typeface="Calibri" panose="020F0502020204030204" pitchFamily="34" charset="0"/>
                <a:cs typeface="Arial" panose="020B0604020202020204" pitchFamily="34" charset="0"/>
              </a:rPr>
              <a:t>amet</a:t>
            </a:r>
            <a:r>
              <a:rPr lang="fr-FR" sz="1050" dirty="0">
                <a:effectLst/>
                <a:latin typeface="Century Gothic" panose="020B0502020202020204" pitchFamily="34" charset="0"/>
                <a:ea typeface="Calibri" panose="020F0502020204030204" pitchFamily="34" charset="0"/>
                <a:cs typeface="Arial" panose="020B0604020202020204" pitchFamily="34" charset="0"/>
              </a:rPr>
              <a:t> </a:t>
            </a:r>
            <a:r>
              <a:rPr lang="fr-FR" sz="1050" dirty="0" err="1">
                <a:effectLst/>
                <a:latin typeface="Century Gothic" panose="020B0502020202020204" pitchFamily="34" charset="0"/>
                <a:ea typeface="Calibri" panose="020F0502020204030204" pitchFamily="34" charset="0"/>
                <a:cs typeface="Arial" panose="020B0604020202020204" pitchFamily="34" charset="0"/>
              </a:rPr>
              <a:t>sit</a:t>
            </a:r>
            <a:endParaRPr lang="fr-FR"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2" name="Text Box 41">
            <a:extLst>
              <a:ext uri="{FF2B5EF4-FFF2-40B4-BE49-F238E27FC236}">
                <a16:creationId xmlns:a16="http://schemas.microsoft.com/office/drawing/2014/main" id="{A4EB8588-0784-C274-3557-B9ED16BDF817}"/>
              </a:ext>
            </a:extLst>
          </p:cNvPr>
          <p:cNvSpPr txBox="1">
            <a:spLocks/>
          </p:cNvSpPr>
          <p:nvPr/>
        </p:nvSpPr>
        <p:spPr bwMode="auto">
          <a:xfrm>
            <a:off x="691082" y="7567045"/>
            <a:ext cx="24707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dirty="0">
                <a:effectLst/>
                <a:latin typeface="Century Gothic" panose="020B0502020202020204" pitchFamily="34" charset="0"/>
                <a:ea typeface="Calibri" panose="020F0502020204030204" pitchFamily="34" charset="0"/>
                <a:cs typeface="Arial" panose="020B0604020202020204" pitchFamily="34" charset="0"/>
              </a:rPr>
              <a:t>QUALITES</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3" name="Ellipse 52">
            <a:extLst>
              <a:ext uri="{FF2B5EF4-FFF2-40B4-BE49-F238E27FC236}">
                <a16:creationId xmlns:a16="http://schemas.microsoft.com/office/drawing/2014/main" id="{37AE25DA-57F7-5CBE-037D-2021A05D9A56}"/>
              </a:ext>
            </a:extLst>
          </p:cNvPr>
          <p:cNvSpPr/>
          <p:nvPr/>
        </p:nvSpPr>
        <p:spPr>
          <a:xfrm>
            <a:off x="322147" y="7578251"/>
            <a:ext cx="304800" cy="3048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4" name="Text Box 7">
            <a:extLst>
              <a:ext uri="{FF2B5EF4-FFF2-40B4-BE49-F238E27FC236}">
                <a16:creationId xmlns:a16="http://schemas.microsoft.com/office/drawing/2014/main" id="{8BF42AEE-98B1-2A92-80DC-6EFA8FC299B0}"/>
              </a:ext>
            </a:extLst>
          </p:cNvPr>
          <p:cNvSpPr txBox="1">
            <a:spLocks/>
          </p:cNvSpPr>
          <p:nvPr/>
        </p:nvSpPr>
        <p:spPr bwMode="auto">
          <a:xfrm>
            <a:off x="327862" y="8103396"/>
            <a:ext cx="2769235"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Créatif : </a:t>
            </a:r>
            <a:r>
              <a:rPr lang="fr-FR" sz="1050" dirty="0" err="1">
                <a:effectLst/>
                <a:latin typeface="Century Gothic" panose="020B0502020202020204" pitchFamily="34" charset="0"/>
                <a:ea typeface="Calibri" panose="020F0502020204030204" pitchFamily="34" charset="0"/>
                <a:cs typeface="Arial" panose="020B0604020202020204" pitchFamily="34" charset="0"/>
              </a:rPr>
              <a:t>Loprem</a:t>
            </a:r>
            <a:r>
              <a:rPr lang="fr-FR" sz="1050" dirty="0">
                <a:effectLst/>
                <a:latin typeface="Century Gothic" panose="020B0502020202020204" pitchFamily="34" charset="0"/>
                <a:ea typeface="Calibri" panose="020F0502020204030204" pitchFamily="34" charset="0"/>
                <a:cs typeface="Arial" panose="020B0604020202020204" pitchFamily="34" charset="0"/>
              </a:rPr>
              <a:t> ipsum </a:t>
            </a:r>
            <a:r>
              <a:rPr lang="fr-FR" sz="1050" dirty="0" err="1">
                <a:effectLst/>
                <a:latin typeface="Century Gothic" panose="020B0502020202020204" pitchFamily="34" charset="0"/>
                <a:ea typeface="Calibri" panose="020F0502020204030204" pitchFamily="34" charset="0"/>
                <a:cs typeface="Arial" panose="020B0604020202020204" pitchFamily="34" charset="0"/>
              </a:rPr>
              <a:t>dolor</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Leader : Lorem ipsum</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Sérieux : Lorem ipsum et </a:t>
            </a:r>
            <a:r>
              <a:rPr lang="fr-FR" sz="1050" dirty="0" err="1">
                <a:effectLst/>
                <a:latin typeface="Century Gothic" panose="020B0502020202020204" pitchFamily="34" charset="0"/>
                <a:ea typeface="Calibri" panose="020F0502020204030204" pitchFamily="34" charset="0"/>
                <a:cs typeface="Arial" panose="020B0604020202020204" pitchFamily="34" charset="0"/>
              </a:rPr>
              <a:t>sit</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fr-FR" sz="1050" dirty="0">
                <a:effectLst/>
                <a:latin typeface="Century Gothic" panose="020B0502020202020204" pitchFamily="34" charset="0"/>
                <a:ea typeface="Calibri" panose="020F0502020204030204" pitchFamily="34" charset="0"/>
                <a:cs typeface="Arial" panose="020B0604020202020204" pitchFamily="34" charset="0"/>
              </a:rPr>
              <a:t>Organisé : Lorem ipsum </a:t>
            </a:r>
            <a:r>
              <a:rPr lang="fr-FR" sz="1050" dirty="0" err="1">
                <a:effectLst/>
                <a:latin typeface="Century Gothic" panose="020B0502020202020204" pitchFamily="34" charset="0"/>
                <a:ea typeface="Calibri" panose="020F0502020204030204" pitchFamily="34" charset="0"/>
                <a:cs typeface="Arial" panose="020B0604020202020204" pitchFamily="34" charset="0"/>
              </a:rPr>
              <a:t>amet</a:t>
            </a:r>
            <a:r>
              <a:rPr lang="fr-FR" sz="1050" dirty="0">
                <a:effectLst/>
                <a:latin typeface="Century Gothic" panose="020B0502020202020204" pitchFamily="34" charset="0"/>
                <a:ea typeface="Calibri" panose="020F0502020204030204" pitchFamily="34" charset="0"/>
                <a:cs typeface="Arial" panose="020B0604020202020204" pitchFamily="34" charset="0"/>
              </a:rPr>
              <a:t> </a:t>
            </a:r>
            <a:r>
              <a:rPr lang="fr-FR" sz="1050" dirty="0" err="1">
                <a:effectLst/>
                <a:latin typeface="Century Gothic" panose="020B0502020202020204" pitchFamily="34" charset="0"/>
                <a:ea typeface="Calibri" panose="020F0502020204030204" pitchFamily="34" charset="0"/>
                <a:cs typeface="Arial" panose="020B0604020202020204" pitchFamily="34" charset="0"/>
              </a:rPr>
              <a:t>sit</a:t>
            </a:r>
            <a:endParaRPr lang="fr-FR"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5" name="Text Box 41">
            <a:extLst>
              <a:ext uri="{FF2B5EF4-FFF2-40B4-BE49-F238E27FC236}">
                <a16:creationId xmlns:a16="http://schemas.microsoft.com/office/drawing/2014/main" id="{FABB9E82-E45D-1F4B-1D59-577C5A983B0C}"/>
              </a:ext>
            </a:extLst>
          </p:cNvPr>
          <p:cNvSpPr txBox="1">
            <a:spLocks/>
          </p:cNvSpPr>
          <p:nvPr/>
        </p:nvSpPr>
        <p:spPr bwMode="auto">
          <a:xfrm>
            <a:off x="3579035" y="2592869"/>
            <a:ext cx="31565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dirty="0">
                <a:effectLst/>
                <a:latin typeface="Century Gothic" panose="020B0502020202020204" pitchFamily="34" charset="0"/>
                <a:ea typeface="Calibri" panose="020F0502020204030204" pitchFamily="34" charset="0"/>
                <a:cs typeface="Arial" panose="020B0604020202020204" pitchFamily="34" charset="0"/>
              </a:rPr>
              <a:t>EXPERIENCE PROFESSIONNELLE</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6" name="Ellipse 55">
            <a:extLst>
              <a:ext uri="{FF2B5EF4-FFF2-40B4-BE49-F238E27FC236}">
                <a16:creationId xmlns:a16="http://schemas.microsoft.com/office/drawing/2014/main" id="{8ED53D00-BD24-21D6-4443-C1584526B96D}"/>
              </a:ext>
            </a:extLst>
          </p:cNvPr>
          <p:cNvSpPr/>
          <p:nvPr/>
        </p:nvSpPr>
        <p:spPr>
          <a:xfrm>
            <a:off x="3179620" y="2577850"/>
            <a:ext cx="304800" cy="3048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7" name="Text Box 43">
            <a:extLst>
              <a:ext uri="{FF2B5EF4-FFF2-40B4-BE49-F238E27FC236}">
                <a16:creationId xmlns:a16="http://schemas.microsoft.com/office/drawing/2014/main" id="{E7CE5D41-BC99-68C6-3A60-5ACE7B661DEA}"/>
              </a:ext>
            </a:extLst>
          </p:cNvPr>
          <p:cNvSpPr txBox="1">
            <a:spLocks/>
          </p:cNvSpPr>
          <p:nvPr/>
        </p:nvSpPr>
        <p:spPr bwMode="auto">
          <a:xfrm>
            <a:off x="3565700" y="3093470"/>
            <a:ext cx="316992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TITRE DE POSTE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COMPAGNIE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5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50" dirty="0">
                <a:effectLst/>
                <a:latin typeface="Century Gothic" panose="020B0502020202020204" pitchFamily="34" charset="0"/>
                <a:ea typeface="Calibri" panose="020F0502020204030204" pitchFamily="34" charset="0"/>
                <a:cs typeface="Arial" panose="020B0604020202020204" pitchFamily="34" charset="0"/>
              </a:rPr>
              <a:t>.</a:t>
            </a:r>
            <a:br>
              <a:rPr lang="fr-FR" sz="1050" dirty="0">
                <a:effectLst/>
                <a:latin typeface="Century Gothic" panose="020B0502020202020204" pitchFamily="34" charset="0"/>
                <a:ea typeface="Calibri" panose="020F0502020204030204" pitchFamily="34" charset="0"/>
                <a:cs typeface="Arial" panose="020B0604020202020204" pitchFamily="34" charset="0"/>
              </a:rPr>
            </a:b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8" name="Text Box 44">
            <a:extLst>
              <a:ext uri="{FF2B5EF4-FFF2-40B4-BE49-F238E27FC236}">
                <a16:creationId xmlns:a16="http://schemas.microsoft.com/office/drawing/2014/main" id="{B2200107-F88D-E84F-E5B1-55A17E62F29A}"/>
              </a:ext>
            </a:extLst>
          </p:cNvPr>
          <p:cNvSpPr txBox="1">
            <a:spLocks/>
          </p:cNvSpPr>
          <p:nvPr/>
        </p:nvSpPr>
        <p:spPr bwMode="auto">
          <a:xfrm>
            <a:off x="3095800" y="305918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2010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2013                       </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59" name="Text Box 43">
            <a:extLst>
              <a:ext uri="{FF2B5EF4-FFF2-40B4-BE49-F238E27FC236}">
                <a16:creationId xmlns:a16="http://schemas.microsoft.com/office/drawing/2014/main" id="{932F141B-7877-ABA9-833B-A9CBBA6449CF}"/>
              </a:ext>
            </a:extLst>
          </p:cNvPr>
          <p:cNvSpPr txBox="1">
            <a:spLocks/>
          </p:cNvSpPr>
          <p:nvPr/>
        </p:nvSpPr>
        <p:spPr bwMode="auto">
          <a:xfrm>
            <a:off x="3565700" y="4886075"/>
            <a:ext cx="316992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TITRE DE POSTE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COMPAGNIE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5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50" dirty="0">
                <a:effectLst/>
                <a:latin typeface="Century Gothic" panose="020B0502020202020204" pitchFamily="34" charset="0"/>
                <a:ea typeface="Calibri" panose="020F0502020204030204" pitchFamily="34" charset="0"/>
                <a:cs typeface="Arial" panose="020B0604020202020204" pitchFamily="34" charset="0"/>
              </a:rPr>
              <a:t>.</a:t>
            </a:r>
            <a:br>
              <a:rPr lang="fr-FR" sz="1050" dirty="0">
                <a:effectLst/>
                <a:latin typeface="Century Gothic" panose="020B0502020202020204" pitchFamily="34" charset="0"/>
                <a:ea typeface="Calibri" panose="020F0502020204030204" pitchFamily="34" charset="0"/>
                <a:cs typeface="Arial" panose="020B0604020202020204" pitchFamily="34" charset="0"/>
              </a:rPr>
            </a:b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0" name="Text Box 44">
            <a:extLst>
              <a:ext uri="{FF2B5EF4-FFF2-40B4-BE49-F238E27FC236}">
                <a16:creationId xmlns:a16="http://schemas.microsoft.com/office/drawing/2014/main" id="{48AAEFCD-5994-CE02-1E1A-77DFE9FA2B39}"/>
              </a:ext>
            </a:extLst>
          </p:cNvPr>
          <p:cNvSpPr txBox="1">
            <a:spLocks/>
          </p:cNvSpPr>
          <p:nvPr/>
        </p:nvSpPr>
        <p:spPr bwMode="auto">
          <a:xfrm>
            <a:off x="3097070" y="4851785"/>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2010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2013                       </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61" name="Text Box 43">
            <a:extLst>
              <a:ext uri="{FF2B5EF4-FFF2-40B4-BE49-F238E27FC236}">
                <a16:creationId xmlns:a16="http://schemas.microsoft.com/office/drawing/2014/main" id="{C173EEDE-FB08-A6E8-481F-8F902E2A2495}"/>
              </a:ext>
            </a:extLst>
          </p:cNvPr>
          <p:cNvSpPr txBox="1">
            <a:spLocks/>
          </p:cNvSpPr>
          <p:nvPr/>
        </p:nvSpPr>
        <p:spPr bwMode="auto">
          <a:xfrm>
            <a:off x="3583480" y="6696460"/>
            <a:ext cx="3152140" cy="1629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TITRE DE POSTE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b="1" dirty="0">
                <a:effectLst/>
                <a:latin typeface="Century Gothic" panose="020B0502020202020204" pitchFamily="34" charset="0"/>
                <a:ea typeface="Calibri" panose="020F0502020204030204" pitchFamily="34" charset="0"/>
                <a:cs typeface="Arial" panose="020B0604020202020204" pitchFamily="34" charset="0"/>
              </a:rPr>
              <a:t>NOM DE LA COMPAGNIE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50" dirty="0">
                <a:solidFill>
                  <a:srgbClr val="808080"/>
                </a:solidFill>
                <a:effectLst/>
                <a:latin typeface="Century Gothic" panose="020B0502020202020204" pitchFamily="34"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050" dirty="0">
                <a:effectLst/>
                <a:latin typeface="Century Gothic" panose="020B0502020202020204" pitchFamily="34" charset="0"/>
                <a:ea typeface="Calibri" panose="020F0502020204030204" pitchFamily="34" charset="0"/>
                <a:cs typeface="Arial" panose="020B0604020202020204" pitchFamily="34" charset="0"/>
              </a:rPr>
              <a:t>.</a:t>
            </a:r>
            <a:endParaRPr lang="fr-FR" sz="105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10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entury Gothic" panose="020B050202020202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2" name="Text Box 44">
            <a:extLst>
              <a:ext uri="{FF2B5EF4-FFF2-40B4-BE49-F238E27FC236}">
                <a16:creationId xmlns:a16="http://schemas.microsoft.com/office/drawing/2014/main" id="{581077A8-2AF3-2ACC-2187-700B36C225DA}"/>
              </a:ext>
            </a:extLst>
          </p:cNvPr>
          <p:cNvSpPr txBox="1">
            <a:spLocks/>
          </p:cNvSpPr>
          <p:nvPr/>
        </p:nvSpPr>
        <p:spPr bwMode="auto">
          <a:xfrm>
            <a:off x="3114850" y="6669155"/>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2010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000">
                <a:effectLst/>
                <a:latin typeface="Calibri" panose="020F0502020204030204" pitchFamily="34" charset="0"/>
                <a:ea typeface="Calibri" panose="020F0502020204030204" pitchFamily="34" charset="0"/>
                <a:cs typeface="Arial" panose="020B0604020202020204" pitchFamily="34" charset="0"/>
              </a:rPr>
              <a:t>2013                       </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63" name="Text Box 41">
            <a:extLst>
              <a:ext uri="{FF2B5EF4-FFF2-40B4-BE49-F238E27FC236}">
                <a16:creationId xmlns:a16="http://schemas.microsoft.com/office/drawing/2014/main" id="{6AA97995-955D-B673-0546-44562C2CD1FF}"/>
              </a:ext>
            </a:extLst>
          </p:cNvPr>
          <p:cNvSpPr txBox="1">
            <a:spLocks/>
          </p:cNvSpPr>
          <p:nvPr/>
        </p:nvSpPr>
        <p:spPr bwMode="auto">
          <a:xfrm>
            <a:off x="3581575" y="8553835"/>
            <a:ext cx="24707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dirty="0">
                <a:effectLst/>
                <a:latin typeface="Century Gothic" panose="020B0502020202020204" pitchFamily="34" charset="0"/>
                <a:ea typeface="Calibri" panose="020F0502020204030204" pitchFamily="34" charset="0"/>
                <a:cs typeface="Arial" panose="020B0604020202020204" pitchFamily="34" charset="0"/>
              </a:rPr>
              <a:t>LANGUES</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4" name="Ellipse 63">
            <a:extLst>
              <a:ext uri="{FF2B5EF4-FFF2-40B4-BE49-F238E27FC236}">
                <a16:creationId xmlns:a16="http://schemas.microsoft.com/office/drawing/2014/main" id="{1AB549DA-4490-D604-2551-2420F6BB69AE}"/>
              </a:ext>
            </a:extLst>
          </p:cNvPr>
          <p:cNvSpPr/>
          <p:nvPr/>
        </p:nvSpPr>
        <p:spPr>
          <a:xfrm>
            <a:off x="3277410" y="8565900"/>
            <a:ext cx="304800" cy="3048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5" name="Text Box 7">
            <a:extLst>
              <a:ext uri="{FF2B5EF4-FFF2-40B4-BE49-F238E27FC236}">
                <a16:creationId xmlns:a16="http://schemas.microsoft.com/office/drawing/2014/main" id="{169564F7-29C4-74F0-27CE-80FB1310BBA0}"/>
              </a:ext>
            </a:extLst>
          </p:cNvPr>
          <p:cNvSpPr txBox="1">
            <a:spLocks/>
          </p:cNvSpPr>
          <p:nvPr/>
        </p:nvSpPr>
        <p:spPr bwMode="auto">
          <a:xfrm>
            <a:off x="3346943" y="9032625"/>
            <a:ext cx="3343710" cy="678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342900" lvl="0" indent="-342900">
              <a:lnSpc>
                <a:spcPct val="107000"/>
              </a:lnSpc>
              <a:buFont typeface="Symbol" pitchFamily="2" charset="2"/>
              <a:buChar char=""/>
            </a:pPr>
            <a:r>
              <a:rPr lang="fr-FR" sz="1100">
                <a:effectLst/>
                <a:latin typeface="Century Gothic" panose="020B0502020202020204" pitchFamily="34" charset="0"/>
                <a:ea typeface="Calibri" panose="020F0502020204030204" pitchFamily="34" charset="0"/>
                <a:cs typeface="Arial" panose="020B0604020202020204" pitchFamily="34" charset="0"/>
              </a:rPr>
              <a:t>Langue 1 : Niveau</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itchFamily="2" charset="2"/>
              <a:buChar char=""/>
            </a:pPr>
            <a:r>
              <a:rPr lang="fr-FR" sz="1100">
                <a:effectLst/>
                <a:latin typeface="Century Gothic" panose="020B0502020202020204" pitchFamily="34" charset="0"/>
                <a:ea typeface="Calibri" panose="020F0502020204030204" pitchFamily="34" charset="0"/>
                <a:cs typeface="Arial" panose="020B0604020202020204" pitchFamily="34" charset="0"/>
              </a:rPr>
              <a:t>Langue 2 : Niveau</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77" name="Zone de texte 13">
            <a:extLst>
              <a:ext uri="{FF2B5EF4-FFF2-40B4-BE49-F238E27FC236}">
                <a16:creationId xmlns:a16="http://schemas.microsoft.com/office/drawing/2014/main" id="{B0A00560-E4EA-CC3A-3B4B-366B9C451267}"/>
              </a:ext>
            </a:extLst>
          </p:cNvPr>
          <p:cNvSpPr txBox="1"/>
          <p:nvPr/>
        </p:nvSpPr>
        <p:spPr>
          <a:xfrm>
            <a:off x="2598467" y="1333664"/>
            <a:ext cx="4181618" cy="89154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FR" sz="1050" dirty="0">
                <a:effectLst/>
                <a:latin typeface="Century Gothic" panose="020B0502020202020204" pitchFamily="34" charset="0"/>
                <a:ea typeface="Calibri" panose="020F0502020204030204" pitchFamily="34" charset="0"/>
                <a:cs typeface="Arial" panose="020B0604020202020204" pitchFamily="34" charset="0"/>
              </a:rPr>
              <a:t>Décrivez en quelques lignes vos compétences clés pour le poste et vos objectifs de carrière. Vous pouvez les mettre en formes à l’aide de puces ou les laisser sous forme de texte plein.</a:t>
            </a:r>
            <a:endParaRPr lang="fr-FR" sz="105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5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422747440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607</Words>
  <Application>Microsoft Macintosh PowerPoint</Application>
  <PresentationFormat>Format A4 (210 x 297 mm)</PresentationFormat>
  <Paragraphs>100</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Calibri Light</vt:lpstr>
      <vt:lpstr>Century Gothic</vt:lpstr>
      <vt:lpstr>Symbol</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7</cp:revision>
  <dcterms:created xsi:type="dcterms:W3CDTF">2016-07-01T05:52:14Z</dcterms:created>
  <dcterms:modified xsi:type="dcterms:W3CDTF">2024-02-18T23:22:13Z</dcterms:modified>
</cp:coreProperties>
</file>