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AE24"/>
    <a:srgbClr val="EAEB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3"/>
  </p:normalViewPr>
  <p:slideViewPr>
    <p:cSldViewPr snapToGrid="0" snapToObjects="1">
      <p:cViewPr varScale="1">
        <p:scale>
          <a:sx n="89" d="100"/>
          <a:sy n="89" d="100"/>
        </p:scale>
        <p:origin x="346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93A8-9533-C547-BA79-B8C13A1E9AA5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545BE-33DE-684D-9DA9-05B51C2478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5482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93A8-9533-C547-BA79-B8C13A1E9AA5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545BE-33DE-684D-9DA9-05B51C2478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977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93A8-9533-C547-BA79-B8C13A1E9AA5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545BE-33DE-684D-9DA9-05B51C2478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724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93A8-9533-C547-BA79-B8C13A1E9AA5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545BE-33DE-684D-9DA9-05B51C2478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0836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93A8-9533-C547-BA79-B8C13A1E9AA5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545BE-33DE-684D-9DA9-05B51C2478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5468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93A8-9533-C547-BA79-B8C13A1E9AA5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545BE-33DE-684D-9DA9-05B51C2478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9780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93A8-9533-C547-BA79-B8C13A1E9AA5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545BE-33DE-684D-9DA9-05B51C2478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3456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93A8-9533-C547-BA79-B8C13A1E9AA5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545BE-33DE-684D-9DA9-05B51C2478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2181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93A8-9533-C547-BA79-B8C13A1E9AA5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545BE-33DE-684D-9DA9-05B51C2478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321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93A8-9533-C547-BA79-B8C13A1E9AA5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545BE-33DE-684D-9DA9-05B51C2478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0653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93A8-9533-C547-BA79-B8C13A1E9AA5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545BE-33DE-684D-9DA9-05B51C2478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9807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D93A8-9533-C547-BA79-B8C13A1E9AA5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545BE-33DE-684D-9DA9-05B51C2478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5756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7209" y="0"/>
            <a:ext cx="1050791" cy="990600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3490552" y="699224"/>
            <a:ext cx="2635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7F7F7F"/>
                </a:solidFill>
                <a:cs typeface="Arial"/>
              </a:rPr>
              <a:t>17 Rue de la Réussite 75012 Paris</a:t>
            </a:r>
          </a:p>
          <a:p>
            <a:r>
              <a:rPr lang="fr-FR" sz="1200" dirty="0" err="1">
                <a:solidFill>
                  <a:srgbClr val="7F7F7F"/>
                </a:solidFill>
                <a:cs typeface="Arial"/>
              </a:rPr>
              <a:t>Monemail@site.com</a:t>
            </a:r>
            <a:endParaRPr lang="fr-FR" sz="1200" dirty="0">
              <a:solidFill>
                <a:srgbClr val="7F7F7F"/>
              </a:solidFill>
              <a:cs typeface="Arial"/>
            </a:endParaRPr>
          </a:p>
          <a:p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Arial"/>
              </a:rPr>
              <a:t>01 02 03 04 05</a:t>
            </a:r>
          </a:p>
          <a:p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Arial"/>
              </a:rPr>
              <a:t>http://: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Arial"/>
              </a:rPr>
              <a:t>twitter.com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Arial"/>
              </a:rPr>
              <a:t>/nom</a:t>
            </a: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5833" cy="9906000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5833" y="0"/>
            <a:ext cx="1886077" cy="2825783"/>
          </a:xfrm>
          <a:prstGeom prst="flowChartDocumen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3490552" y="237559"/>
            <a:ext cx="27856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EAEB88"/>
                </a:solidFill>
              </a:rPr>
              <a:t>Vincent</a:t>
            </a:r>
            <a:r>
              <a:rPr lang="fr-FR" sz="2400" dirty="0"/>
              <a:t> </a:t>
            </a:r>
            <a:r>
              <a:rPr lang="fr-FR" sz="2400" dirty="0">
                <a:solidFill>
                  <a:srgbClr val="A4AE24"/>
                </a:solidFill>
              </a:rPr>
              <a:t>MACINTOCH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3433453" y="1580393"/>
            <a:ext cx="32421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A4AE24"/>
                </a:solidFill>
              </a:rPr>
              <a:t>Titre du poste recherché</a:t>
            </a:r>
          </a:p>
          <a:p>
            <a:r>
              <a:rPr lang="fr-FR" sz="1200" dirty="0">
                <a:solidFill>
                  <a:srgbClr val="A4AE24"/>
                </a:solidFill>
              </a:rPr>
              <a:t>Compétence – Compétence - compétence</a:t>
            </a:r>
          </a:p>
        </p:txBody>
      </p:sp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430986"/>
              </p:ext>
            </p:extLst>
          </p:nvPr>
        </p:nvGraphicFramePr>
        <p:xfrm>
          <a:off x="555042" y="2875955"/>
          <a:ext cx="5721144" cy="2667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04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06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sz="1600" baseline="0" dirty="0">
                        <a:solidFill>
                          <a:schemeClr val="tx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>
                          <a:solidFill>
                            <a:srgbClr val="A4AE24"/>
                          </a:solidFill>
                          <a:effectLst/>
                          <a:latin typeface="Arial"/>
                          <a:cs typeface="Arial"/>
                        </a:rPr>
                        <a:t>Expériences</a:t>
                      </a:r>
                      <a:r>
                        <a:rPr lang="fr-FR" sz="1600" b="1" baseline="0" dirty="0">
                          <a:solidFill>
                            <a:srgbClr val="A4AE24"/>
                          </a:solidFill>
                          <a:effectLst/>
                          <a:latin typeface="Arial"/>
                          <a:cs typeface="Arial"/>
                        </a:rPr>
                        <a:t> professionnelles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724">
                <a:tc>
                  <a:txBody>
                    <a:bodyPr/>
                    <a:lstStyle/>
                    <a:p>
                      <a:r>
                        <a:rPr lang="en-GB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2010-2014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i="0" kern="1200" dirty="0">
                          <a:solidFill>
                            <a:srgbClr val="A4AE24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Titre du poste | Nom de </a:t>
                      </a:r>
                      <a:r>
                        <a:rPr lang="en-GB" sz="1200" b="1" i="0" kern="1200" dirty="0" err="1">
                          <a:solidFill>
                            <a:srgbClr val="A4AE24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l’entreprise</a:t>
                      </a:r>
                      <a:br>
                        <a:rPr lang="en-GB" sz="1200" b="1" i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</a:b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Décrivez ici les fonctions que vous avez occupé pour ce poste. Décrivez également vos missions</a:t>
                      </a:r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 et les résultats que vous avez obtenu. N’hésitez pas à les quantifier.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724">
                <a:tc>
                  <a:txBody>
                    <a:bodyPr/>
                    <a:lstStyle/>
                    <a:p>
                      <a:r>
                        <a:rPr lang="en-GB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2010-2014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i="0" kern="1200" dirty="0">
                          <a:solidFill>
                            <a:srgbClr val="A4AE24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Titre du poste | Nom de </a:t>
                      </a:r>
                      <a:r>
                        <a:rPr lang="en-GB" sz="1200" b="1" i="0" kern="1200" dirty="0" err="1">
                          <a:solidFill>
                            <a:srgbClr val="A4AE24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l’entreprise</a:t>
                      </a:r>
                      <a:br>
                        <a:rPr lang="en-GB" sz="1200" b="1" i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</a:b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Décrivez ici les fonctions que vous avez occupé pour ce poste. Décrivez également vos missions</a:t>
                      </a:r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 et les résultats que vous avez obtenu. N’hésitez pas à les quantifier.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5724">
                <a:tc>
                  <a:txBody>
                    <a:bodyPr/>
                    <a:lstStyle/>
                    <a:p>
                      <a:r>
                        <a:rPr lang="en-GB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2010-2014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i="0" kern="1200" dirty="0">
                          <a:solidFill>
                            <a:srgbClr val="A4AE24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Titre du poste | Nom de </a:t>
                      </a:r>
                      <a:r>
                        <a:rPr lang="en-GB" sz="1200" b="1" i="0" kern="1200" dirty="0" err="1">
                          <a:solidFill>
                            <a:srgbClr val="A4AE24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l’entreprise</a:t>
                      </a:r>
                      <a:br>
                        <a:rPr lang="en-GB" sz="1200" b="1" i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</a:b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Décrivez ici les fonctions que vous avez occupé pour ce poste. Décrivez également vos missions</a:t>
                      </a:r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 et les résultats que vous avez obtenu. N’hésitez pas à les quantifier.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5217202"/>
              </p:ext>
            </p:extLst>
          </p:nvPr>
        </p:nvGraphicFramePr>
        <p:xfrm>
          <a:off x="1148368" y="5701738"/>
          <a:ext cx="5202441" cy="14667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24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99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sz="1600" baseline="0" dirty="0">
                        <a:solidFill>
                          <a:schemeClr val="tx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rgbClr val="A4AE24"/>
                          </a:solidFill>
                          <a:effectLst/>
                          <a:latin typeface="Arial"/>
                          <a:cs typeface="Arial"/>
                        </a:rPr>
                        <a:t>Formation – Cursus scolaire</a:t>
                      </a:r>
                      <a:endParaRPr lang="fr-FR" sz="1600" baseline="0" dirty="0">
                        <a:solidFill>
                          <a:srgbClr val="A4AE24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724">
                <a:tc>
                  <a:txBody>
                    <a:bodyPr/>
                    <a:lstStyle/>
                    <a:p>
                      <a:r>
                        <a:rPr lang="en-GB" sz="1100" b="0" kern="1200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1" i="0" kern="1200" dirty="0">
                          <a:solidFill>
                            <a:srgbClr val="A4AE24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Nom de </a:t>
                      </a:r>
                      <a:r>
                        <a:rPr lang="en-GB" sz="1100" b="1" i="0" kern="1200" dirty="0" err="1">
                          <a:solidFill>
                            <a:srgbClr val="A4AE24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l’école</a:t>
                      </a:r>
                      <a:r>
                        <a:rPr lang="en-GB" sz="1100" b="1" i="0" kern="1200" dirty="0">
                          <a:solidFill>
                            <a:srgbClr val="A4AE24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 | Titre de la formation</a:t>
                      </a:r>
                    </a:p>
                    <a:p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Décrivez ici les spécificités de la formation.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724">
                <a:tc>
                  <a:txBody>
                    <a:bodyPr/>
                    <a:lstStyle/>
                    <a:p>
                      <a:r>
                        <a:rPr lang="en-GB" sz="1100" b="0" kern="1200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1" i="0" kern="1200" dirty="0">
                          <a:solidFill>
                            <a:srgbClr val="A4AE24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Nom de </a:t>
                      </a:r>
                      <a:r>
                        <a:rPr lang="en-GB" sz="1100" b="1" i="0" kern="1200" dirty="0" err="1">
                          <a:solidFill>
                            <a:srgbClr val="A4AE24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l’école</a:t>
                      </a:r>
                      <a:r>
                        <a:rPr lang="en-GB" sz="1100" b="1" i="0" kern="1200" dirty="0">
                          <a:solidFill>
                            <a:srgbClr val="A4AE24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 | Titre de la formation</a:t>
                      </a:r>
                    </a:p>
                    <a:p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Décrivez ici les spécificités de la formation.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3036818"/>
              </p:ext>
            </p:extLst>
          </p:nvPr>
        </p:nvGraphicFramePr>
        <p:xfrm>
          <a:off x="1328262" y="7278098"/>
          <a:ext cx="5126326" cy="12268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5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7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22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rgbClr val="A4AE24"/>
                          </a:solidFill>
                          <a:effectLst/>
                          <a:latin typeface="Arial"/>
                          <a:cs typeface="Arial"/>
                        </a:rPr>
                        <a:t>Langues</a:t>
                      </a:r>
                      <a:endParaRPr lang="fr-FR" sz="1600" baseline="0" dirty="0">
                        <a:solidFill>
                          <a:srgbClr val="A4AE24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600" baseline="0" dirty="0">
                        <a:solidFill>
                          <a:schemeClr val="tx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rgbClr val="A4AE24"/>
                          </a:solidFill>
                          <a:effectLst/>
                          <a:latin typeface="Arial"/>
                          <a:cs typeface="Arial"/>
                        </a:rPr>
                        <a:t>Compétences</a:t>
                      </a:r>
                      <a:endParaRPr lang="fr-FR" sz="1600" baseline="0" dirty="0">
                        <a:solidFill>
                          <a:srgbClr val="A4AE24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100" b="1" kern="1200" dirty="0" err="1">
                          <a:solidFill>
                            <a:srgbClr val="A4AE24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Français</a:t>
                      </a:r>
                      <a:endParaRPr lang="en-GB" sz="1100" b="1" kern="1200" dirty="0">
                        <a:solidFill>
                          <a:srgbClr val="A4AE24"/>
                        </a:solidFill>
                        <a:effectLst/>
                        <a:latin typeface="+mn-lt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Arial"/>
                        </a:rPr>
                        <a:t>Langue maternelle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Technique</a:t>
                      </a:r>
                      <a:r>
                        <a:rPr lang="fr-FR" sz="11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de vente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100" b="1" kern="1200" dirty="0" err="1">
                          <a:solidFill>
                            <a:srgbClr val="A4AE24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Anglais</a:t>
                      </a:r>
                      <a:endParaRPr lang="en-GB" sz="1100" b="1" kern="1200" dirty="0">
                        <a:solidFill>
                          <a:srgbClr val="A4AE24"/>
                        </a:solidFill>
                        <a:effectLst/>
                        <a:latin typeface="+mn-lt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Arial"/>
                        </a:rPr>
                        <a:t>Courant – TOEIC 780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100" b="1" kern="1200" dirty="0" err="1">
                          <a:solidFill>
                            <a:srgbClr val="A4AE24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Chinois</a:t>
                      </a:r>
                      <a:endParaRPr lang="en-GB" sz="1100" b="1" kern="1200" dirty="0">
                        <a:solidFill>
                          <a:srgbClr val="A4AE24"/>
                        </a:solidFill>
                        <a:effectLst/>
                        <a:latin typeface="+mn-lt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Arial"/>
                        </a:rPr>
                        <a:t>Lu et Parlé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Leader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Ship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0432613"/>
              </p:ext>
            </p:extLst>
          </p:nvPr>
        </p:nvGraphicFramePr>
        <p:xfrm>
          <a:off x="1375833" y="8723557"/>
          <a:ext cx="4298826" cy="10047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988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780"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rgbClr val="A4AE24"/>
                          </a:solidFill>
                          <a:effectLst/>
                          <a:latin typeface="Arial"/>
                          <a:cs typeface="Arial"/>
                        </a:rPr>
                        <a:t>Hobbies</a:t>
                      </a:r>
                      <a:endParaRPr lang="fr-FR" sz="1600" baseline="0" dirty="0">
                        <a:solidFill>
                          <a:srgbClr val="A4AE24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942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/>
                          <a:cs typeface="Arial"/>
                        </a:rPr>
                        <a:t>Décrivez vos centres d’intérêts ou autres informations qui vous semblent important de faire apparaître sur votre CV.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" name="Ellipse 16"/>
          <p:cNvSpPr/>
          <p:nvPr/>
        </p:nvSpPr>
        <p:spPr>
          <a:xfrm>
            <a:off x="5224375" y="7630348"/>
            <a:ext cx="188259" cy="188259"/>
          </a:xfrm>
          <a:prstGeom prst="ellipse">
            <a:avLst/>
          </a:prstGeom>
          <a:solidFill>
            <a:srgbClr val="EAEB88"/>
          </a:solidFill>
          <a:ln>
            <a:solidFill>
              <a:srgbClr val="A4AE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5486400" y="7630348"/>
            <a:ext cx="188259" cy="188259"/>
          </a:xfrm>
          <a:prstGeom prst="ellipse">
            <a:avLst/>
          </a:prstGeom>
          <a:solidFill>
            <a:srgbClr val="EAEB88"/>
          </a:solidFill>
          <a:ln>
            <a:solidFill>
              <a:srgbClr val="A4AE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5748425" y="7630348"/>
            <a:ext cx="188259" cy="188259"/>
          </a:xfrm>
          <a:prstGeom prst="ellipse">
            <a:avLst/>
          </a:prstGeom>
          <a:solidFill>
            <a:srgbClr val="EAEB88"/>
          </a:solidFill>
          <a:ln>
            <a:solidFill>
              <a:srgbClr val="A4AE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5995468" y="7630348"/>
            <a:ext cx="188259" cy="188259"/>
          </a:xfrm>
          <a:prstGeom prst="ellipse">
            <a:avLst/>
          </a:prstGeom>
          <a:solidFill>
            <a:srgbClr val="EAEB88"/>
          </a:solidFill>
          <a:ln>
            <a:solidFill>
              <a:srgbClr val="A4AE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6251583" y="7630348"/>
            <a:ext cx="188259" cy="188259"/>
          </a:xfrm>
          <a:prstGeom prst="ellipse">
            <a:avLst/>
          </a:prstGeom>
          <a:solidFill>
            <a:srgbClr val="EAEB88"/>
          </a:solidFill>
          <a:ln>
            <a:solidFill>
              <a:srgbClr val="A4AE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5224375" y="7943116"/>
            <a:ext cx="188259" cy="188259"/>
          </a:xfrm>
          <a:prstGeom prst="ellipse">
            <a:avLst/>
          </a:prstGeom>
          <a:solidFill>
            <a:srgbClr val="EAEB88"/>
          </a:solidFill>
          <a:ln>
            <a:solidFill>
              <a:srgbClr val="A4AE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5486400" y="7943116"/>
            <a:ext cx="188259" cy="188259"/>
          </a:xfrm>
          <a:prstGeom prst="ellipse">
            <a:avLst/>
          </a:prstGeom>
          <a:solidFill>
            <a:srgbClr val="EAEB88"/>
          </a:solidFill>
          <a:ln>
            <a:solidFill>
              <a:srgbClr val="A4AE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>
            <a:off x="5748425" y="7943116"/>
            <a:ext cx="188259" cy="188259"/>
          </a:xfrm>
          <a:prstGeom prst="ellipse">
            <a:avLst/>
          </a:prstGeom>
          <a:solidFill>
            <a:srgbClr val="EAEB88"/>
          </a:solidFill>
          <a:ln>
            <a:solidFill>
              <a:srgbClr val="A4AE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>
            <a:off x="5995468" y="7943116"/>
            <a:ext cx="188259" cy="188259"/>
          </a:xfrm>
          <a:prstGeom prst="ellipse">
            <a:avLst/>
          </a:prstGeom>
          <a:solidFill>
            <a:srgbClr val="EAEB88"/>
          </a:solidFill>
          <a:ln>
            <a:solidFill>
              <a:srgbClr val="A4AE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5224375" y="8254844"/>
            <a:ext cx="188259" cy="188259"/>
          </a:xfrm>
          <a:prstGeom prst="ellipse">
            <a:avLst/>
          </a:prstGeom>
          <a:solidFill>
            <a:srgbClr val="EAEB88"/>
          </a:solidFill>
          <a:ln>
            <a:solidFill>
              <a:srgbClr val="A4AE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llipse 27"/>
          <p:cNvSpPr/>
          <p:nvPr/>
        </p:nvSpPr>
        <p:spPr>
          <a:xfrm>
            <a:off x="5486400" y="8254844"/>
            <a:ext cx="188259" cy="188259"/>
          </a:xfrm>
          <a:prstGeom prst="ellipse">
            <a:avLst/>
          </a:prstGeom>
          <a:solidFill>
            <a:srgbClr val="EAEB88"/>
          </a:solidFill>
          <a:ln>
            <a:solidFill>
              <a:srgbClr val="A4AE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5748425" y="8254844"/>
            <a:ext cx="188259" cy="188259"/>
          </a:xfrm>
          <a:prstGeom prst="ellipse">
            <a:avLst/>
          </a:prstGeom>
          <a:solidFill>
            <a:srgbClr val="EAEB88"/>
          </a:solidFill>
          <a:ln>
            <a:solidFill>
              <a:srgbClr val="A4AE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2161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1" y="598489"/>
            <a:ext cx="6172200" cy="867231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67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6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67" dirty="0" err="1"/>
              <a:t>Créeruncv.com</a:t>
            </a:r>
            <a:r>
              <a:rPr lang="fr-FR" sz="226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99913317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513</Words>
  <Application>Microsoft Macintosh PowerPoint</Application>
  <PresentationFormat>Format A4 (210 x 297 mm)</PresentationFormat>
  <Paragraphs>72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11</cp:revision>
  <dcterms:created xsi:type="dcterms:W3CDTF">2016-06-29T14:52:47Z</dcterms:created>
  <dcterms:modified xsi:type="dcterms:W3CDTF">2020-11-18T15:14:12Z</dcterms:modified>
</cp:coreProperties>
</file>