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3"/>
  </p:normalViewPr>
  <p:slideViewPr>
    <p:cSldViewPr snapToGrid="0" snapToObjects="1">
      <p:cViewPr varScale="1">
        <p:scale>
          <a:sx n="89" d="100"/>
          <a:sy n="89" d="100"/>
        </p:scale>
        <p:origin x="3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00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17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63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20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5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6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36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74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7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2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A69C2-C1E3-1C47-912C-31F5C36F7B02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D3C3A-CF87-614E-9260-5B6D64C343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45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67951" y="149290"/>
            <a:ext cx="895739" cy="8957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167951" y="1253412"/>
            <a:ext cx="895739" cy="89573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67951" y="2357534"/>
            <a:ext cx="895739" cy="8957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67951" y="3442995"/>
            <a:ext cx="895739" cy="8957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67951" y="4547117"/>
            <a:ext cx="895739" cy="8957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167951" y="5651239"/>
            <a:ext cx="895739" cy="8957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167951" y="6755361"/>
            <a:ext cx="895739" cy="8957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167951" y="7859483"/>
            <a:ext cx="895739" cy="8957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167951" y="8963605"/>
            <a:ext cx="895739" cy="8957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1250302" y="1208838"/>
            <a:ext cx="32703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chemeClr val="accent1"/>
                </a:solidFill>
              </a:rPr>
              <a:t>Titre du poste</a:t>
            </a:r>
          </a:p>
          <a:p>
            <a:r>
              <a:rPr lang="fr-FR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Compétence -  Compétence - Compétence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9" r="15232"/>
          <a:stretch/>
        </p:blipFill>
        <p:spPr>
          <a:xfrm>
            <a:off x="5416953" y="1125527"/>
            <a:ext cx="1145894" cy="1151508"/>
          </a:xfrm>
          <a:prstGeom prst="ellipse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4349677" y="118949"/>
            <a:ext cx="22131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Alicia </a:t>
            </a:r>
          </a:p>
          <a:p>
            <a:pPr algn="r"/>
            <a:r>
              <a:rPr lang="fr-FR" sz="2800" b="1" dirty="0">
                <a:solidFill>
                  <a:schemeClr val="accent1"/>
                </a:solidFill>
              </a:rPr>
              <a:t>DOUMERGUE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506908"/>
              </p:ext>
            </p:extLst>
          </p:nvPr>
        </p:nvGraphicFramePr>
        <p:xfrm>
          <a:off x="1334971" y="2551529"/>
          <a:ext cx="4773111" cy="266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accent1"/>
                          </a:solidFill>
                          <a:effectLst/>
                          <a:latin typeface="Arial"/>
                          <a:cs typeface="Arial"/>
                        </a:rPr>
                        <a:t>Expériences</a:t>
                      </a:r>
                      <a:r>
                        <a:rPr lang="fr-FR" sz="1600" baseline="0" dirty="0">
                          <a:solidFill>
                            <a:schemeClr val="accent1"/>
                          </a:solidFill>
                          <a:effectLst/>
                          <a:latin typeface="Arial"/>
                          <a:cs typeface="Arial"/>
                        </a:rPr>
                        <a:t> professionnelles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7345"/>
              </p:ext>
            </p:extLst>
          </p:nvPr>
        </p:nvGraphicFramePr>
        <p:xfrm>
          <a:off x="1334971" y="5582606"/>
          <a:ext cx="4773110" cy="14667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3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accent1"/>
                          </a:solidFill>
                          <a:effectLst/>
                          <a:latin typeface="Arial"/>
                          <a:cs typeface="Arial"/>
                        </a:rPr>
                        <a:t>Formation – Cursus scolaire</a:t>
                      </a:r>
                      <a:endParaRPr lang="fr-FR" sz="1600" baseline="0" dirty="0">
                        <a:solidFill>
                          <a:schemeClr val="accent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100" b="1" i="0" kern="1200" dirty="0" err="1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100" b="1" i="0" kern="1200" dirty="0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rgbClr val="1F497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100" b="1" i="0" kern="1200" dirty="0" err="1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100" b="1" i="0" kern="1200" dirty="0">
                          <a:solidFill>
                            <a:srgbClr val="ACD1D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450036"/>
              </p:ext>
            </p:extLst>
          </p:nvPr>
        </p:nvGraphicFramePr>
        <p:xfrm>
          <a:off x="2195840" y="7409099"/>
          <a:ext cx="3912242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1"/>
                          </a:solidFill>
                          <a:effectLst/>
                          <a:latin typeface="Arial"/>
                          <a:cs typeface="Arial"/>
                        </a:rPr>
                        <a:t>Langues</a:t>
                      </a:r>
                      <a:endParaRPr lang="fr-FR" sz="1600" baseline="0" dirty="0">
                        <a:solidFill>
                          <a:schemeClr val="accent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Français</a:t>
                      </a:r>
                      <a:endParaRPr lang="en-GB" sz="1100" b="1" kern="1200" dirty="0">
                        <a:solidFill>
                          <a:srgbClr val="1F497D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Arial"/>
                        </a:rPr>
                        <a:t>Langue maternelle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Anglais</a:t>
                      </a:r>
                      <a:endParaRPr lang="en-GB" sz="1100" b="1" kern="1200" dirty="0">
                        <a:solidFill>
                          <a:srgbClr val="1F497D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Arial"/>
                        </a:rPr>
                        <a:t>Courant – TOEIC 780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Chinois</a:t>
                      </a:r>
                      <a:endParaRPr lang="en-GB" sz="1100" b="1" kern="1200" dirty="0">
                        <a:solidFill>
                          <a:srgbClr val="1F497D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Arial"/>
                        </a:rPr>
                        <a:t>Lu et Parlé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624834"/>
              </p:ext>
            </p:extLst>
          </p:nvPr>
        </p:nvGraphicFramePr>
        <p:xfrm>
          <a:off x="2195841" y="8796113"/>
          <a:ext cx="3912241" cy="1004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78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1"/>
                          </a:solidFill>
                          <a:effectLst/>
                          <a:latin typeface="Arial"/>
                          <a:cs typeface="Arial"/>
                        </a:rPr>
                        <a:t>Hobbies</a:t>
                      </a:r>
                      <a:endParaRPr lang="fr-FR" sz="1600" baseline="0" dirty="0">
                        <a:solidFill>
                          <a:schemeClr val="accent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4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/>
                          <a:cs typeface="Arial"/>
                        </a:rPr>
                        <a:t>Décrivez vos centres d’intérêts ou autres informations qui vous semblent important de faire apparaître sur votre CV.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1250302" y="212438"/>
            <a:ext cx="33031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accent1"/>
                </a:solidFill>
                <a:cs typeface="Arial"/>
              </a:rPr>
              <a:t>Adresse </a:t>
            </a:r>
            <a:r>
              <a:rPr lang="fr-FR" sz="1100" b="1" dirty="0">
                <a:solidFill>
                  <a:srgbClr val="CDEAE7"/>
                </a:solidFill>
                <a:cs typeface="Arial"/>
              </a:rPr>
              <a:t>:</a:t>
            </a:r>
            <a:r>
              <a:rPr lang="fr-FR" sz="1100" b="1" dirty="0">
                <a:solidFill>
                  <a:schemeClr val="tx2"/>
                </a:solidFill>
                <a:cs typeface="Arial"/>
              </a:rPr>
              <a:t>	</a:t>
            </a:r>
            <a:r>
              <a:rPr lang="fr-FR" sz="1100" dirty="0">
                <a:solidFill>
                  <a:srgbClr val="7F7F7F"/>
                </a:solidFill>
                <a:cs typeface="Arial"/>
              </a:rPr>
              <a:t>17 Rue de la Réussite 75012 Paris</a:t>
            </a:r>
          </a:p>
          <a:p>
            <a:r>
              <a:rPr lang="fr-FR" sz="1100" b="1" dirty="0">
                <a:solidFill>
                  <a:schemeClr val="accent1"/>
                </a:solidFill>
                <a:cs typeface="Arial"/>
              </a:rPr>
              <a:t>Email :</a:t>
            </a:r>
            <a:r>
              <a:rPr lang="fr-FR" sz="1100" b="1" dirty="0">
                <a:solidFill>
                  <a:schemeClr val="tx2"/>
                </a:solidFill>
                <a:cs typeface="Arial"/>
              </a:rPr>
              <a:t>	</a:t>
            </a:r>
            <a:r>
              <a:rPr lang="fr-FR" sz="1100" dirty="0" err="1">
                <a:solidFill>
                  <a:srgbClr val="7F7F7F"/>
                </a:solidFill>
                <a:cs typeface="Arial"/>
              </a:rPr>
              <a:t>Monemail@site.com</a:t>
            </a:r>
            <a:endParaRPr lang="fr-FR" sz="1100" dirty="0">
              <a:solidFill>
                <a:srgbClr val="7F7F7F"/>
              </a:solidFill>
              <a:cs typeface="Arial"/>
            </a:endParaRPr>
          </a:p>
          <a:p>
            <a:r>
              <a:rPr lang="fr-FR" sz="1100" b="1" dirty="0">
                <a:solidFill>
                  <a:schemeClr val="accent1"/>
                </a:solidFill>
                <a:cs typeface="Arial"/>
              </a:rPr>
              <a:t>Tél. :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	01 02 03 04 05</a:t>
            </a:r>
          </a:p>
          <a:p>
            <a:r>
              <a:rPr lang="fr-FR" sz="1100" b="1" dirty="0">
                <a:solidFill>
                  <a:schemeClr val="accent1"/>
                </a:solidFill>
                <a:cs typeface="Arial"/>
              </a:rPr>
              <a:t>Site Web :</a:t>
            </a:r>
            <a:r>
              <a:rPr lang="fr-FR" sz="1100" b="1" dirty="0">
                <a:solidFill>
                  <a:schemeClr val="tx2"/>
                </a:solidFill>
                <a:cs typeface="Arial"/>
              </a:rPr>
              <a:t>	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http://: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monsite.com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6108080" y="3104810"/>
            <a:ext cx="374092" cy="3740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6108080" y="3885029"/>
            <a:ext cx="374092" cy="3740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6108080" y="4669489"/>
            <a:ext cx="374092" cy="3740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6108079" y="5912339"/>
            <a:ext cx="374092" cy="3740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108079" y="6461496"/>
            <a:ext cx="374092" cy="3740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6108081" y="7323828"/>
            <a:ext cx="374092" cy="3740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6108082" y="8755222"/>
            <a:ext cx="374092" cy="3740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761899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517</Words>
  <Application>Microsoft Macintosh PowerPoint</Application>
  <PresentationFormat>Format A4 (210 x 297 mm)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</cp:revision>
  <dcterms:created xsi:type="dcterms:W3CDTF">2016-06-29T14:37:10Z</dcterms:created>
  <dcterms:modified xsi:type="dcterms:W3CDTF">2021-10-13T08:29:43Z</dcterms:modified>
</cp:coreProperties>
</file>