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8EF"/>
    <a:srgbClr val="719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7"/>
    <p:restoredTop sz="94693"/>
  </p:normalViewPr>
  <p:slideViewPr>
    <p:cSldViewPr snapToGrid="0" snapToObjects="1">
      <p:cViewPr varScale="1">
        <p:scale>
          <a:sx n="89" d="100"/>
          <a:sy n="89" d="100"/>
        </p:scale>
        <p:origin x="33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34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3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42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2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29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5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74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96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5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46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0C386-0026-5E4C-9ED6-150856AC5324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BE24F-9B50-FF43-A5CA-104459660A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0631"/>
            <a:ext cx="6858000" cy="46088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398977" y="615483"/>
            <a:ext cx="3303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719655"/>
                </a:solidFill>
                <a:latin typeface="Arial"/>
                <a:cs typeface="Arial"/>
              </a:rPr>
              <a:t>Adresse :</a:t>
            </a:r>
            <a:r>
              <a:rPr lang="fr-FR" sz="12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200" dirty="0">
                <a:solidFill>
                  <a:srgbClr val="7F7F7F"/>
                </a:solidFill>
                <a:latin typeface="Arial"/>
                <a:cs typeface="Arial"/>
              </a:rPr>
              <a:t>Mon Adresse – Ma rue</a:t>
            </a:r>
          </a:p>
          <a:p>
            <a:r>
              <a:rPr lang="fr-FR" sz="1200" b="1" dirty="0">
                <a:solidFill>
                  <a:srgbClr val="719655"/>
                </a:solidFill>
                <a:latin typeface="Arial"/>
                <a:cs typeface="Arial"/>
              </a:rPr>
              <a:t>Email :</a:t>
            </a:r>
            <a:r>
              <a:rPr lang="fr-FR" sz="12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200" dirty="0" err="1">
                <a:solidFill>
                  <a:srgbClr val="7F7F7F"/>
                </a:solidFill>
                <a:latin typeface="Arial"/>
                <a:cs typeface="Arial"/>
              </a:rPr>
              <a:t>Monemail@site.com</a:t>
            </a:r>
            <a:endParaRPr lang="fr-FR" sz="1200" dirty="0">
              <a:solidFill>
                <a:srgbClr val="7F7F7F"/>
              </a:solidFill>
              <a:latin typeface="Arial"/>
              <a:cs typeface="Arial"/>
            </a:endParaRPr>
          </a:p>
          <a:p>
            <a:r>
              <a:rPr lang="fr-FR" sz="1200" b="1" dirty="0">
                <a:solidFill>
                  <a:srgbClr val="719655"/>
                </a:solidFill>
                <a:latin typeface="Arial"/>
                <a:cs typeface="Arial"/>
              </a:rPr>
              <a:t>Tél. :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	01 02 03 04 05</a:t>
            </a:r>
          </a:p>
          <a:p>
            <a:r>
              <a:rPr lang="fr-FR" sz="1200" b="1" dirty="0">
                <a:solidFill>
                  <a:srgbClr val="719655"/>
                </a:solidFill>
                <a:latin typeface="Arial"/>
                <a:cs typeface="Arial"/>
              </a:rPr>
              <a:t>Site Web :</a:t>
            </a:r>
            <a:r>
              <a:rPr lang="fr-FR" sz="12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http://: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monsite.com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98977" y="116742"/>
            <a:ext cx="254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Alice</a:t>
            </a:r>
            <a:r>
              <a:rPr lang="fr-FR" sz="2400" dirty="0">
                <a:solidFill>
                  <a:srgbClr val="719655"/>
                </a:solidFill>
              </a:rPr>
              <a:t> PALINDROME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60" r="10048" b="9238"/>
          <a:stretch/>
        </p:blipFill>
        <p:spPr>
          <a:xfrm>
            <a:off x="142240" y="105946"/>
            <a:ext cx="1256737" cy="134053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>
          <a:xfrm>
            <a:off x="6187440" y="2316480"/>
            <a:ext cx="0" cy="7051040"/>
          </a:xfrm>
          <a:prstGeom prst="line">
            <a:avLst/>
          </a:prstGeom>
          <a:ln w="38100">
            <a:solidFill>
              <a:srgbClr val="7196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31520" y="2458720"/>
            <a:ext cx="304800" cy="3152218"/>
          </a:xfrm>
          <a:prstGeom prst="rect">
            <a:avLst/>
          </a:prstGeom>
          <a:solidFill>
            <a:srgbClr val="F3F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9288"/>
              </p:ext>
            </p:extLst>
          </p:nvPr>
        </p:nvGraphicFramePr>
        <p:xfrm>
          <a:off x="367104" y="2166698"/>
          <a:ext cx="5678096" cy="3444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3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4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719655"/>
                          </a:solidFill>
                          <a:effectLst/>
                          <a:latin typeface="Arial"/>
                          <a:cs typeface="Arial"/>
                        </a:rPr>
                        <a:t>EXPERIENCES PROFESSIONNELLES</a:t>
                      </a:r>
                      <a:endParaRPr lang="fr-FR" sz="16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chemeClr val="accent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2010-2014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Titre du poste | 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l’entreprise</a:t>
                      </a:r>
                      <a:b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</a:b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731520" y="6071824"/>
            <a:ext cx="304800" cy="1130061"/>
          </a:xfrm>
          <a:prstGeom prst="rect">
            <a:avLst/>
          </a:prstGeom>
          <a:solidFill>
            <a:srgbClr val="F3F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94776"/>
              </p:ext>
            </p:extLst>
          </p:nvPr>
        </p:nvGraphicFramePr>
        <p:xfrm>
          <a:off x="367104" y="5796118"/>
          <a:ext cx="5678096" cy="1466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1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6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719655"/>
                          </a:solidFill>
                          <a:effectLst/>
                          <a:latin typeface="Arial"/>
                          <a:cs typeface="Arial"/>
                        </a:rPr>
                        <a:t>FORMATION</a:t>
                      </a:r>
                      <a:endParaRPr lang="fr-FR" sz="16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pPr algn="ctr"/>
                      <a:r>
                        <a:rPr lang="en-GB" sz="900" b="1" kern="1200" dirty="0">
                          <a:solidFill>
                            <a:srgbClr val="71965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Nom de </a:t>
                      </a:r>
                      <a:r>
                        <a:rPr lang="en-GB" sz="1200" b="1" i="0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l’école</a:t>
                      </a:r>
                      <a:r>
                        <a:rPr lang="en-GB" sz="1200" b="1" i="0" kern="1200" dirty="0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| Titre de la formation</a:t>
                      </a:r>
                    </a:p>
                    <a:p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Décrivez ici les spécificités de la formation.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345504" y="1151299"/>
            <a:ext cx="2370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719655"/>
                </a:solidFill>
              </a:rPr>
              <a:t>TITRE DU POSTE</a:t>
            </a:r>
            <a:endParaRPr lang="fr-FR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58629"/>
              </p:ext>
            </p:extLst>
          </p:nvPr>
        </p:nvGraphicFramePr>
        <p:xfrm>
          <a:off x="3490062" y="7448026"/>
          <a:ext cx="2555138" cy="12072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579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719655"/>
                          </a:solidFill>
                          <a:effectLst/>
                          <a:latin typeface="Arial"/>
                          <a:cs typeface="Arial"/>
                        </a:rPr>
                        <a:t>HOBBIES</a:t>
                      </a:r>
                      <a:endParaRPr lang="fr-FR" sz="16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9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rial"/>
                          <a:cs typeface="Arial"/>
                        </a:rPr>
                        <a:t>Décrivez vos centres d’intérêts ou autres informations qui vous semblent important de faire apparaître sur votre CV.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909291"/>
              </p:ext>
            </p:extLst>
          </p:nvPr>
        </p:nvGraphicFramePr>
        <p:xfrm>
          <a:off x="2216410" y="8577094"/>
          <a:ext cx="2862265" cy="114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5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rgbClr val="719655"/>
                          </a:solidFill>
                          <a:effectLst/>
                          <a:latin typeface="Arial"/>
                          <a:cs typeface="Arial"/>
                        </a:rPr>
                        <a:t>LANGUES</a:t>
                      </a:r>
                      <a:endParaRPr lang="fr-FR" sz="1600" baseline="0" dirty="0">
                        <a:solidFill>
                          <a:srgbClr val="719655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Français</a:t>
                      </a:r>
                      <a:endParaRPr lang="en-GB" sz="1100" b="1" kern="1200" dirty="0">
                        <a:solidFill>
                          <a:srgbClr val="92D05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Langue maternelle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Anglais</a:t>
                      </a:r>
                      <a:endParaRPr lang="en-GB" sz="1100" b="1" kern="1200" dirty="0">
                        <a:solidFill>
                          <a:srgbClr val="92D05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Courant – TOEIC 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100" b="1" kern="1200" dirty="0" err="1">
                          <a:solidFill>
                            <a:srgbClr val="92D05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Chinois</a:t>
                      </a:r>
                      <a:endParaRPr lang="en-GB" sz="1100" b="1" kern="1200" dirty="0">
                        <a:solidFill>
                          <a:srgbClr val="92D05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/>
                          <a:cs typeface="Arial"/>
                        </a:rPr>
                        <a:t>Lu et Parlé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0" name="Connecteur droit 19"/>
          <p:cNvCxnSpPr/>
          <p:nvPr/>
        </p:nvCxnSpPr>
        <p:spPr>
          <a:xfrm>
            <a:off x="538480" y="7528560"/>
            <a:ext cx="0" cy="2191534"/>
          </a:xfrm>
          <a:prstGeom prst="line">
            <a:avLst/>
          </a:prstGeom>
          <a:ln w="38100">
            <a:solidFill>
              <a:srgbClr val="7196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1520" y="7538552"/>
            <a:ext cx="304800" cy="2181542"/>
          </a:xfrm>
          <a:prstGeom prst="rect">
            <a:avLst/>
          </a:prstGeom>
          <a:solidFill>
            <a:srgbClr val="F3F8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803683" y="7682318"/>
            <a:ext cx="124264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719655"/>
                </a:solidFill>
                <a:latin typeface="Arial"/>
                <a:cs typeface="Arial"/>
              </a:rPr>
              <a:t>Polyvalente</a:t>
            </a:r>
          </a:p>
          <a:p>
            <a:endParaRPr lang="fr-FR" sz="1600" dirty="0">
              <a:solidFill>
                <a:srgbClr val="719655"/>
              </a:solidFill>
              <a:latin typeface="Arial"/>
              <a:cs typeface="Arial"/>
            </a:endParaRPr>
          </a:p>
          <a:p>
            <a:r>
              <a:rPr lang="fr-FR" sz="1600" dirty="0">
                <a:solidFill>
                  <a:srgbClr val="719655"/>
                </a:solidFill>
                <a:latin typeface="Arial"/>
                <a:cs typeface="Arial"/>
              </a:rPr>
              <a:t>Dynamique</a:t>
            </a:r>
          </a:p>
          <a:p>
            <a:endParaRPr lang="fr-FR" sz="1600" dirty="0">
              <a:solidFill>
                <a:srgbClr val="719655"/>
              </a:solidFill>
              <a:latin typeface="Arial"/>
              <a:cs typeface="Arial"/>
            </a:endParaRPr>
          </a:p>
          <a:p>
            <a:r>
              <a:rPr lang="fr-FR" sz="1600" dirty="0">
                <a:solidFill>
                  <a:srgbClr val="719655"/>
                </a:solidFill>
                <a:latin typeface="Arial"/>
                <a:cs typeface="Arial"/>
              </a:rPr>
              <a:t>Sérieuse</a:t>
            </a:r>
          </a:p>
        </p:txBody>
      </p:sp>
    </p:spTree>
    <p:extLst>
      <p:ext uri="{BB962C8B-B14F-4D97-AF65-F5344CB8AC3E}">
        <p14:creationId xmlns:p14="http://schemas.microsoft.com/office/powerpoint/2010/main" val="140160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545140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831</TotalTime>
  <Words>549</Words>
  <Application>Microsoft Macintosh PowerPoint</Application>
  <PresentationFormat>Format A4 (210 x 297 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6</cp:revision>
  <dcterms:created xsi:type="dcterms:W3CDTF">2016-06-28T15:10:09Z</dcterms:created>
  <dcterms:modified xsi:type="dcterms:W3CDTF">2020-11-18T15:14:19Z</dcterms:modified>
</cp:coreProperties>
</file>