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9" r:id="rId3"/>
  </p:sldIdLst>
  <p:sldSz cx="6858000" cy="9906000" type="A4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CD1DD"/>
    <a:srgbClr val="CDEAE7"/>
    <a:srgbClr val="A0D8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1"/>
    <p:restoredTop sz="94694"/>
  </p:normalViewPr>
  <p:slideViewPr>
    <p:cSldViewPr snapToGrid="0" snapToObjects="1">
      <p:cViewPr varScale="1">
        <p:scale>
          <a:sx n="84" d="100"/>
          <a:sy n="84" d="100"/>
        </p:scale>
        <p:origin x="36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Cliquez pour 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A7772-50E1-F149-88DD-2E3C833247E9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564C1-1FE4-D94D-9BB8-4E081829F5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3071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A7772-50E1-F149-88DD-2E3C833247E9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564C1-1FE4-D94D-9BB8-4E081829F5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7818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A7772-50E1-F149-88DD-2E3C833247E9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564C1-1FE4-D94D-9BB8-4E081829F5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878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A7772-50E1-F149-88DD-2E3C833247E9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564C1-1FE4-D94D-9BB8-4E081829F5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8342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A7772-50E1-F149-88DD-2E3C833247E9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564C1-1FE4-D94D-9BB8-4E081829F5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1060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A7772-50E1-F149-88DD-2E3C833247E9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564C1-1FE4-D94D-9BB8-4E081829F5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8909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A7772-50E1-F149-88DD-2E3C833247E9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564C1-1FE4-D94D-9BB8-4E081829F5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9476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A7772-50E1-F149-88DD-2E3C833247E9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564C1-1FE4-D94D-9BB8-4E081829F5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7600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A7772-50E1-F149-88DD-2E3C833247E9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564C1-1FE4-D94D-9BB8-4E081829F5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7487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A7772-50E1-F149-88DD-2E3C833247E9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564C1-1FE4-D94D-9BB8-4E081829F5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7454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A7772-50E1-F149-88DD-2E3C833247E9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564C1-1FE4-D94D-9BB8-4E081829F5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9773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4A7772-50E1-F149-88DD-2E3C833247E9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4564C1-1FE4-D94D-9BB8-4E081829F5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1247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reeruncv.com/lettre-de-motivation/?utm_source=Document&amp;utm_medium=Link&amp;utm_campaign=Doc_CV_PTT" TargetMode="External"/><Relationship Id="rId3" Type="http://schemas.openxmlformats.org/officeDocument/2006/relationships/hyperlink" Target="https://www.creeruncv.com/conseils/lexperience-profesionnelle-sur-le-cv/?utm_source=Document&amp;utm_medium=Link&amp;utm_campaign=Doc_CV_PTT" TargetMode="External"/><Relationship Id="rId7" Type="http://schemas.openxmlformats.org/officeDocument/2006/relationships/hyperlink" Target="https://www.creeruncv.com/conseils/recrutement/?utm_source=Document&amp;utm_medium=Link&amp;utm_campaign=Doc_CV_PTT" TargetMode="External"/><Relationship Id="rId2" Type="http://schemas.openxmlformats.org/officeDocument/2006/relationships/hyperlink" Target="https://www.creeruncv.com/conseils/le-titre-du-cv/?utm_source=Document&amp;utm_medium=Link&amp;utm_campaign=Doc_CV_PT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reeruncv.com/conseils/icones-pour-cv/?utm_source=Document&amp;utm_medium=Link&amp;utm_campaign=Doc_CV_PTT" TargetMode="External"/><Relationship Id="rId11" Type="http://schemas.openxmlformats.org/officeDocument/2006/relationships/hyperlink" Target="https://www.creeruncv.com/conseils/lettre-de-motivation/?utm_source=Document&amp;utm_medium=Link&amp;utm_campaign=Doc_CV_PTT" TargetMode="External"/><Relationship Id="rId5" Type="http://schemas.openxmlformats.org/officeDocument/2006/relationships/hyperlink" Target="https://www.creeruncv.com/conseils/faire-un-cv-conseils-pratiques/?utm_source=Document&amp;utm_medium=Link&amp;utm_campaign=Doc_CV_PTT" TargetMode="External"/><Relationship Id="rId10" Type="http://schemas.openxmlformats.org/officeDocument/2006/relationships/hyperlink" Target="https://www.creeruncv.com/modele-de-lettre/?utm_source=Document&amp;utm_medium=Link&amp;utm_campaign=Doc_CV_PTT" TargetMode="External"/><Relationship Id="rId4" Type="http://schemas.openxmlformats.org/officeDocument/2006/relationships/hyperlink" Target="https://www.creeruncv.com/conseils/laccroche-du-cv/?utm_source=Document&amp;utm_medium=Link&amp;utm_campaign=Doc_CV_PTT" TargetMode="External"/><Relationship Id="rId9" Type="http://schemas.openxmlformats.org/officeDocument/2006/relationships/hyperlink" Target="https://www.creeruncv.com/modele-de-lettr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05728" cy="9906000"/>
          </a:xfrm>
          <a:prstGeom prst="rect">
            <a:avLst/>
          </a:prstGeom>
        </p:spPr>
      </p:pic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314804"/>
              </p:ext>
            </p:extLst>
          </p:nvPr>
        </p:nvGraphicFramePr>
        <p:xfrm>
          <a:off x="2104464" y="2359738"/>
          <a:ext cx="4628428" cy="2667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851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43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chemeClr val="tx2"/>
                          </a:solidFill>
                          <a:effectLst/>
                          <a:latin typeface="Arial"/>
                          <a:cs typeface="Arial"/>
                        </a:rPr>
                        <a:t>Expériences</a:t>
                      </a:r>
                      <a:r>
                        <a:rPr lang="fr-FR" sz="1600" baseline="0" dirty="0">
                          <a:solidFill>
                            <a:schemeClr val="tx2"/>
                          </a:solidFill>
                          <a:effectLst/>
                          <a:latin typeface="Arial"/>
                          <a:cs typeface="Arial"/>
                        </a:rPr>
                        <a:t> professionnelles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600" baseline="0" dirty="0">
                        <a:solidFill>
                          <a:schemeClr val="tx2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5724">
                <a:tc>
                  <a:txBody>
                    <a:bodyPr/>
                    <a:lstStyle/>
                    <a:p>
                      <a:r>
                        <a:rPr lang="en-GB" sz="1100" b="1" kern="1200" dirty="0">
                          <a:solidFill>
                            <a:srgbClr val="1F497D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2010-2014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i="0" kern="1200" dirty="0">
                          <a:solidFill>
                            <a:srgbClr val="ACD1DD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Titre du poste | Nom de </a:t>
                      </a:r>
                      <a:r>
                        <a:rPr lang="en-GB" sz="1200" b="1" i="0" kern="1200" dirty="0" err="1">
                          <a:solidFill>
                            <a:srgbClr val="ACD1DD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l’entreprise</a:t>
                      </a:r>
                      <a:br>
                        <a:rPr lang="en-GB" sz="1200" b="1" i="0" kern="1200" dirty="0">
                          <a:solidFill>
                            <a:schemeClr val="accent1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</a:b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Décrivez ici les fonctions que vous avez occupé pour ce poste. Décrivez également vos missions</a:t>
                      </a:r>
                      <a:r>
                        <a:rPr lang="fr-FR" sz="1100" kern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 et les résultats que vous avez obtenu. N’hésitez pas à les quantifier.</a:t>
                      </a:r>
                      <a:endParaRPr lang="fr-FR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724">
                <a:tc>
                  <a:txBody>
                    <a:bodyPr/>
                    <a:lstStyle/>
                    <a:p>
                      <a:r>
                        <a:rPr lang="en-GB" sz="1100" b="1" kern="1200" dirty="0">
                          <a:solidFill>
                            <a:srgbClr val="1F497D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2010-2014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i="0" kern="1200" dirty="0">
                          <a:solidFill>
                            <a:srgbClr val="ACD1DD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Titre du poste | Nom de </a:t>
                      </a:r>
                      <a:r>
                        <a:rPr lang="en-GB" sz="1200" b="1" i="0" kern="1200" dirty="0" err="1">
                          <a:solidFill>
                            <a:srgbClr val="ACD1DD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l’entreprise</a:t>
                      </a:r>
                      <a:br>
                        <a:rPr lang="en-GB" sz="1200" b="1" i="0" kern="1200" dirty="0">
                          <a:solidFill>
                            <a:schemeClr val="accent1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</a:b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Décrivez ici les fonctions que vous avez occupé pour ce poste. Décrivez également vos missions</a:t>
                      </a:r>
                      <a:r>
                        <a:rPr lang="fr-FR" sz="1100" kern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 et les résultats que vous avez obtenu. N’hésitez pas à les quantifier.</a:t>
                      </a:r>
                      <a:endParaRPr lang="fr-FR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5724">
                <a:tc>
                  <a:txBody>
                    <a:bodyPr/>
                    <a:lstStyle/>
                    <a:p>
                      <a:r>
                        <a:rPr lang="en-GB" sz="1100" b="1" kern="1200" dirty="0">
                          <a:solidFill>
                            <a:srgbClr val="1F497D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2010-2014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i="0" kern="1200" dirty="0">
                          <a:solidFill>
                            <a:srgbClr val="ACD1DD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Titre du poste | Nom de </a:t>
                      </a:r>
                      <a:r>
                        <a:rPr lang="en-GB" sz="1200" b="1" i="0" kern="1200" dirty="0" err="1">
                          <a:solidFill>
                            <a:srgbClr val="ACD1DD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l’entreprise</a:t>
                      </a:r>
                      <a:br>
                        <a:rPr lang="en-GB" sz="1200" b="1" i="0" kern="1200" dirty="0">
                          <a:solidFill>
                            <a:schemeClr val="accent1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</a:b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Décrivez ici les fonctions que vous avez occupé pour ce poste. Décrivez également vos missions</a:t>
                      </a:r>
                      <a:r>
                        <a:rPr lang="fr-FR" sz="1100" kern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 et les résultats que vous avez obtenu. N’hésitez pas à les quantifier.</a:t>
                      </a:r>
                      <a:endParaRPr lang="fr-FR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2044483"/>
              </p:ext>
            </p:extLst>
          </p:nvPr>
        </p:nvGraphicFramePr>
        <p:xfrm>
          <a:off x="2104464" y="5204446"/>
          <a:ext cx="4628428" cy="14667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851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43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chemeClr val="tx2"/>
                          </a:solidFill>
                          <a:effectLst/>
                          <a:latin typeface="Arial"/>
                          <a:cs typeface="Arial"/>
                        </a:rPr>
                        <a:t>Formation</a:t>
                      </a:r>
                      <a:endParaRPr lang="fr-FR" sz="1600" baseline="0" dirty="0">
                        <a:solidFill>
                          <a:schemeClr val="tx2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600" baseline="0" dirty="0">
                        <a:solidFill>
                          <a:schemeClr val="tx2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5724">
                <a:tc>
                  <a:txBody>
                    <a:bodyPr/>
                    <a:lstStyle/>
                    <a:p>
                      <a:r>
                        <a:rPr lang="en-GB" sz="1100" b="1" kern="1200" dirty="0">
                          <a:solidFill>
                            <a:srgbClr val="1F497D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2005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i="0" kern="1200" dirty="0">
                          <a:solidFill>
                            <a:srgbClr val="ACD1DD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Nom de </a:t>
                      </a:r>
                      <a:r>
                        <a:rPr lang="en-GB" sz="1200" b="1" i="0" kern="1200" dirty="0" err="1">
                          <a:solidFill>
                            <a:srgbClr val="ACD1DD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l’école</a:t>
                      </a:r>
                      <a:r>
                        <a:rPr lang="en-GB" sz="1200" b="1" i="0" kern="1200" dirty="0">
                          <a:solidFill>
                            <a:srgbClr val="ACD1DD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 | Titre de la formation</a:t>
                      </a:r>
                    </a:p>
                    <a:p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Décrivez ici les spécificités de la formation.</a:t>
                      </a:r>
                      <a:endParaRPr lang="fr-FR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724">
                <a:tc>
                  <a:txBody>
                    <a:bodyPr/>
                    <a:lstStyle/>
                    <a:p>
                      <a:r>
                        <a:rPr lang="en-GB" sz="1100" b="1" kern="1200" dirty="0">
                          <a:solidFill>
                            <a:srgbClr val="1F497D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2003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1" i="0" kern="1200" dirty="0">
                          <a:solidFill>
                            <a:srgbClr val="ACD1DD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Nom de </a:t>
                      </a:r>
                      <a:r>
                        <a:rPr lang="en-GB" sz="1400" b="1" i="0" kern="1200" dirty="0" err="1">
                          <a:solidFill>
                            <a:srgbClr val="ACD1DD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l’école</a:t>
                      </a:r>
                      <a:r>
                        <a:rPr lang="en-GB" sz="1400" b="1" i="0" kern="1200" dirty="0">
                          <a:solidFill>
                            <a:srgbClr val="ACD1DD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 | Titre de la formation</a:t>
                      </a:r>
                    </a:p>
                    <a:p>
                      <a:r>
                        <a:rPr lang="fr-FR" sz="12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Décrivez ici les spécificités de la formation.</a:t>
                      </a:r>
                      <a:endParaRPr lang="fr-FR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0" name="Ellipse 9"/>
          <p:cNvSpPr/>
          <p:nvPr/>
        </p:nvSpPr>
        <p:spPr>
          <a:xfrm>
            <a:off x="1903296" y="2436850"/>
            <a:ext cx="201168" cy="201168"/>
          </a:xfrm>
          <a:prstGeom prst="ellipse">
            <a:avLst/>
          </a:prstGeom>
          <a:solidFill>
            <a:srgbClr val="A0D8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/>
          <p:cNvSpPr/>
          <p:nvPr/>
        </p:nvSpPr>
        <p:spPr>
          <a:xfrm>
            <a:off x="1922633" y="5272633"/>
            <a:ext cx="201168" cy="201168"/>
          </a:xfrm>
          <a:prstGeom prst="ellipse">
            <a:avLst/>
          </a:prstGeom>
          <a:solidFill>
            <a:srgbClr val="A0D8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6933534"/>
              </p:ext>
            </p:extLst>
          </p:nvPr>
        </p:nvGraphicFramePr>
        <p:xfrm>
          <a:off x="2104464" y="6981974"/>
          <a:ext cx="3729166" cy="1143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466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825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chemeClr val="tx2"/>
                          </a:solidFill>
                          <a:effectLst/>
                          <a:latin typeface="Arial"/>
                          <a:cs typeface="Arial"/>
                        </a:rPr>
                        <a:t>Langues</a:t>
                      </a:r>
                      <a:endParaRPr lang="fr-FR" sz="1600" baseline="0" dirty="0">
                        <a:solidFill>
                          <a:schemeClr val="tx2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600" baseline="0" dirty="0">
                        <a:solidFill>
                          <a:schemeClr val="tx2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100" b="1" kern="1200" dirty="0" err="1">
                          <a:solidFill>
                            <a:srgbClr val="1F497D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Français</a:t>
                      </a:r>
                      <a:endParaRPr lang="en-GB" sz="1100" b="1" kern="1200" dirty="0">
                        <a:solidFill>
                          <a:srgbClr val="1F497D"/>
                        </a:solidFill>
                        <a:effectLst/>
                        <a:latin typeface="Arial"/>
                        <a:ea typeface="+mn-ea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/>
                          <a:cs typeface="Arial"/>
                        </a:rPr>
                        <a:t>Langue maternelle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100" b="1" kern="1200" dirty="0" err="1">
                          <a:solidFill>
                            <a:srgbClr val="1F497D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Anglais</a:t>
                      </a:r>
                      <a:endParaRPr lang="en-GB" sz="1100" b="1" kern="1200" dirty="0">
                        <a:solidFill>
                          <a:srgbClr val="1F497D"/>
                        </a:solidFill>
                        <a:effectLst/>
                        <a:latin typeface="Arial"/>
                        <a:ea typeface="+mn-ea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/>
                          <a:cs typeface="Arial"/>
                        </a:rPr>
                        <a:t>Courant – TOEIC 780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100" b="1" kern="1200" dirty="0" err="1">
                          <a:solidFill>
                            <a:srgbClr val="1F497D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Chinois</a:t>
                      </a:r>
                      <a:endParaRPr lang="en-GB" sz="1100" b="1" kern="1200" dirty="0">
                        <a:solidFill>
                          <a:srgbClr val="1F497D"/>
                        </a:solidFill>
                        <a:effectLst/>
                        <a:latin typeface="Arial"/>
                        <a:ea typeface="+mn-ea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/>
                          <a:cs typeface="Arial"/>
                        </a:rPr>
                        <a:t>Lu et Parlé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3" name="Ellipse 12"/>
          <p:cNvSpPr/>
          <p:nvPr/>
        </p:nvSpPr>
        <p:spPr>
          <a:xfrm>
            <a:off x="1922633" y="7059899"/>
            <a:ext cx="201168" cy="201168"/>
          </a:xfrm>
          <a:prstGeom prst="ellipse">
            <a:avLst/>
          </a:prstGeom>
          <a:solidFill>
            <a:srgbClr val="A0D8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/>
          <p:cNvSpPr txBox="1"/>
          <p:nvPr/>
        </p:nvSpPr>
        <p:spPr>
          <a:xfrm>
            <a:off x="3384789" y="918037"/>
            <a:ext cx="330319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rgbClr val="CDEAE7"/>
                </a:solidFill>
                <a:latin typeface="Arial"/>
                <a:cs typeface="Arial"/>
              </a:rPr>
              <a:t>Adresse :</a:t>
            </a:r>
            <a:r>
              <a:rPr lang="fr-FR" sz="1400" b="1" dirty="0">
                <a:solidFill>
                  <a:schemeClr val="tx2"/>
                </a:solidFill>
                <a:latin typeface="Arial"/>
                <a:cs typeface="Arial"/>
              </a:rPr>
              <a:t>	</a:t>
            </a:r>
            <a:r>
              <a:rPr lang="fr-FR" sz="1400" dirty="0">
                <a:solidFill>
                  <a:srgbClr val="7F7F7F"/>
                </a:solidFill>
                <a:latin typeface="Arial"/>
                <a:cs typeface="Arial"/>
              </a:rPr>
              <a:t>Mon Adresse – Ma rue</a:t>
            </a:r>
          </a:p>
          <a:p>
            <a:r>
              <a:rPr lang="fr-FR" sz="1400" b="1" dirty="0">
                <a:solidFill>
                  <a:srgbClr val="CDEAE7"/>
                </a:solidFill>
                <a:latin typeface="Arial"/>
                <a:cs typeface="Arial"/>
              </a:rPr>
              <a:t>Email :</a:t>
            </a:r>
            <a:r>
              <a:rPr lang="fr-FR" sz="1400" b="1" dirty="0">
                <a:solidFill>
                  <a:schemeClr val="tx2"/>
                </a:solidFill>
                <a:latin typeface="Arial"/>
                <a:cs typeface="Arial"/>
              </a:rPr>
              <a:t>	</a:t>
            </a:r>
            <a:r>
              <a:rPr lang="fr-FR" sz="1400" dirty="0" err="1">
                <a:solidFill>
                  <a:srgbClr val="7F7F7F"/>
                </a:solidFill>
                <a:latin typeface="Arial"/>
                <a:cs typeface="Arial"/>
              </a:rPr>
              <a:t>Monemail@site.com</a:t>
            </a:r>
            <a:endParaRPr lang="fr-FR" sz="1400" dirty="0">
              <a:solidFill>
                <a:srgbClr val="7F7F7F"/>
              </a:solidFill>
              <a:latin typeface="Arial"/>
              <a:cs typeface="Arial"/>
            </a:endParaRPr>
          </a:p>
          <a:p>
            <a:r>
              <a:rPr lang="fr-FR" sz="1400" b="1" dirty="0">
                <a:solidFill>
                  <a:srgbClr val="CDEAE7"/>
                </a:solidFill>
                <a:latin typeface="Arial"/>
                <a:cs typeface="Arial"/>
              </a:rPr>
              <a:t>Tél. :</a:t>
            </a:r>
            <a:r>
              <a:rPr lang="fr-F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	01 02 03 04 05</a:t>
            </a:r>
          </a:p>
          <a:p>
            <a:r>
              <a:rPr lang="fr-FR" sz="1400" b="1" dirty="0">
                <a:solidFill>
                  <a:srgbClr val="CDEAE7"/>
                </a:solidFill>
                <a:latin typeface="Arial"/>
                <a:cs typeface="Arial"/>
              </a:rPr>
              <a:t>Site Web :</a:t>
            </a:r>
            <a:r>
              <a:rPr lang="fr-FR" sz="1400" b="1" dirty="0">
                <a:solidFill>
                  <a:schemeClr val="tx2"/>
                </a:solidFill>
                <a:latin typeface="Arial"/>
                <a:cs typeface="Arial"/>
              </a:rPr>
              <a:t>	</a:t>
            </a:r>
            <a:r>
              <a:rPr lang="fr-F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http://:</a:t>
            </a:r>
            <a:r>
              <a:rPr lang="fr-FR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monsite.com</a:t>
            </a:r>
            <a:endParaRPr lang="fr-FR" sz="1400" dirty="0">
              <a:solidFill>
                <a:schemeClr val="tx1">
                  <a:lumMod val="50000"/>
                  <a:lumOff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384789" y="304908"/>
            <a:ext cx="29193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dirty="0">
                <a:solidFill>
                  <a:srgbClr val="CDEAE7"/>
                </a:solidFill>
                <a:latin typeface="Arial"/>
                <a:cs typeface="Arial"/>
              </a:rPr>
              <a:t>Alain </a:t>
            </a:r>
            <a:r>
              <a:rPr lang="fr-FR" sz="2800" b="1" dirty="0">
                <a:solidFill>
                  <a:srgbClr val="ACD1DD"/>
                </a:solidFill>
                <a:latin typeface="Arial"/>
                <a:cs typeface="Arial"/>
              </a:rPr>
              <a:t>CHABALE</a:t>
            </a:r>
            <a:endParaRPr lang="fr-FR" sz="2800" dirty="0">
              <a:solidFill>
                <a:srgbClr val="ACD1DD"/>
              </a:solidFill>
            </a:endParaRPr>
          </a:p>
        </p:txBody>
      </p:sp>
      <p:graphicFrame>
        <p:nvGraphicFramePr>
          <p:cNvPr id="17" name="Tableau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279549"/>
              </p:ext>
            </p:extLst>
          </p:nvPr>
        </p:nvGraphicFramePr>
        <p:xfrm>
          <a:off x="2104464" y="8513699"/>
          <a:ext cx="4199714" cy="135188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997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chemeClr val="tx2"/>
                          </a:solidFill>
                          <a:effectLst/>
                          <a:latin typeface="Arial"/>
                          <a:cs typeface="Arial"/>
                        </a:rPr>
                        <a:t>Hobbies</a:t>
                      </a:r>
                      <a:endParaRPr lang="fr-FR" sz="1600" baseline="0" dirty="0">
                        <a:solidFill>
                          <a:schemeClr val="tx2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16602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/>
                          <a:cs typeface="Arial"/>
                        </a:rPr>
                        <a:t>Décrivez vos centres d’intérêts ou autres informations qui vous semblent important de faire apparaître sur votre CV.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20" name="Connecteur droit 19"/>
          <p:cNvCxnSpPr/>
          <p:nvPr/>
        </p:nvCxnSpPr>
        <p:spPr>
          <a:xfrm flipV="1">
            <a:off x="1794376" y="0"/>
            <a:ext cx="0" cy="990600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llipse 17"/>
          <p:cNvSpPr/>
          <p:nvPr/>
        </p:nvSpPr>
        <p:spPr>
          <a:xfrm>
            <a:off x="1922633" y="8595842"/>
            <a:ext cx="201168" cy="201168"/>
          </a:xfrm>
          <a:prstGeom prst="ellipse">
            <a:avLst/>
          </a:prstGeom>
          <a:solidFill>
            <a:srgbClr val="A0D8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3" name="Image 2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3352"/>
          <a:stretch/>
        </p:blipFill>
        <p:spPr>
          <a:xfrm>
            <a:off x="1208932" y="161364"/>
            <a:ext cx="1791065" cy="1788459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973594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743409A-4799-FA42-9F31-505AABB8CC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1" y="598489"/>
            <a:ext cx="6172200" cy="8672319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fr-FR" b="1" dirty="0"/>
              <a:t>Cher(e) Candidat(e)</a:t>
            </a:r>
          </a:p>
          <a:p>
            <a:pPr marL="0" indent="0">
              <a:buNone/>
            </a:pPr>
            <a:endParaRPr lang="fr-FR" b="1" dirty="0"/>
          </a:p>
          <a:p>
            <a:pPr marL="0" indent="0">
              <a:buNone/>
            </a:pPr>
            <a:r>
              <a:rPr lang="fr-FR" b="1" dirty="0"/>
              <a:t>Merci d'avoir téléchargé ce modèle sur notre site. Nous espérons qu'il vous aidera à mettre en valeur votre CV.</a:t>
            </a:r>
          </a:p>
          <a:p>
            <a:pPr marL="0" indent="0">
              <a:buNone/>
            </a:pPr>
            <a:endParaRPr lang="fr-FR" b="1" dirty="0"/>
          </a:p>
          <a:p>
            <a:pPr marL="0" indent="0">
              <a:buNone/>
            </a:pPr>
            <a:r>
              <a:rPr lang="fr-FR" dirty="0"/>
              <a:t>---------------------------------------------------------------------------------------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Besoin de conseils pour rédiger votre CV ou vous préparer pour l’entretien d’embauche ? Consultez nos articles :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2"/>
              </a:rPr>
              <a:t>Le titre du CV : guide pratique + 30 exemples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3"/>
              </a:rPr>
              <a:t>Comment mettre en valeur son expérience professionnelle ?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4"/>
              </a:rPr>
              <a:t>Rédiger une accroche de CV percutante + 9 exemples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5"/>
              </a:rPr>
              <a:t>Les 7 points clés d'un CV réussi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Personnalisez votre CV avec </a:t>
            </a:r>
            <a:r>
              <a:rPr lang="fr-FR" dirty="0">
                <a:hlinkClick r:id="rId6"/>
              </a:rPr>
              <a:t>des icônes gratuites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Bien </a:t>
            </a:r>
            <a:r>
              <a:rPr lang="fr-FR" dirty="0">
                <a:hlinkClick r:id="rId7"/>
              </a:rPr>
              <a:t>préparer son entretien 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Nous proposons également plusieurs centaines d'exemples de lettres de motivation classées par métier et des modèles pour les mettre en forme.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8"/>
              </a:rPr>
              <a:t>1200 exemples de lettres de motivation 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9"/>
              </a:rPr>
              <a:t>Les modèles de </a:t>
            </a:r>
            <a:r>
              <a:rPr lang="fr-FR" dirty="0">
                <a:hlinkClick r:id="rId10"/>
              </a:rPr>
              <a:t>courrier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Tous nos conseils </a:t>
            </a:r>
            <a:r>
              <a:rPr lang="fr-FR" dirty="0">
                <a:hlinkClick r:id="rId11"/>
              </a:rPr>
              <a:t>pour rédiger une lettre efficace 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Nous vous souhaitons bonne chance dans vos recherches et vos entretiens </a:t>
            </a:r>
            <a:r>
              <a:rPr lang="fr-FR" dirty="0">
                <a:sym typeface="Wingdings" pitchFamily="2" charset="2"/>
              </a:rPr>
              <a:t> 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Enfin, rappelez-vous qu'une bonne candidature est une candidature personnalisée ! Prenez donc le temps de la rédiger avec soin car elle décrit votre parcours professionnel et votre personnalité.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----------------</a:t>
            </a:r>
          </a:p>
          <a:p>
            <a:pPr marL="0" indent="0">
              <a:buNone/>
            </a:pPr>
            <a:r>
              <a:rPr lang="fr-FR" sz="2267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Copyright : Les contenus diffusés sur notre site (modèles de CV, modèles de lettre, articles ...) sont la propriété de creeruncv.com. Leur utilisation est limitée à un usage strictement personnel. Il est interdit de les diffuser ou redistribuer sans notre accord. Contenus déposés dans 180 pays devant huissier. Reproduction strictement interdite, même partielle. Limité à un usage strictement personnel. </a:t>
            </a:r>
            <a:br>
              <a:rPr lang="fr-FR" sz="2267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fr-FR" sz="2267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Disclaimer</a:t>
            </a:r>
            <a:r>
              <a:rPr lang="fr-FR" sz="2267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: Les modèles disponibles sur notre site fournis "en l'état" et sans garantie.</a:t>
            </a:r>
          </a:p>
          <a:p>
            <a:pPr marL="0" indent="0">
              <a:buNone/>
            </a:pPr>
            <a:endParaRPr lang="fr-FR" sz="2267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>
              <a:buNone/>
            </a:pPr>
            <a:r>
              <a:rPr lang="fr-FR" sz="2267" dirty="0" err="1"/>
              <a:t>Créeruncv.com</a:t>
            </a:r>
            <a:r>
              <a:rPr lang="fr-FR" sz="2267" dirty="0"/>
              <a:t> est un site gratuit. </a:t>
            </a:r>
          </a:p>
        </p:txBody>
      </p:sp>
    </p:spTree>
    <p:extLst>
      <p:ext uri="{BB962C8B-B14F-4D97-AF65-F5344CB8AC3E}">
        <p14:creationId xmlns:p14="http://schemas.microsoft.com/office/powerpoint/2010/main" val="172715045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</TotalTime>
  <Words>504</Words>
  <Application>Microsoft Macintosh PowerPoint</Application>
  <PresentationFormat>Format A4 (210 x 297 mm)</PresentationFormat>
  <Paragraphs>66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Axel Maille</dc:creator>
  <cp:lastModifiedBy>Axel Maille</cp:lastModifiedBy>
  <cp:revision>9</cp:revision>
  <dcterms:created xsi:type="dcterms:W3CDTF">2016-06-28T14:28:46Z</dcterms:created>
  <dcterms:modified xsi:type="dcterms:W3CDTF">2020-11-18T15:14:21Z</dcterms:modified>
</cp:coreProperties>
</file>