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2F5597"/>
    <a:srgbClr val="3786CD"/>
    <a:srgbClr val="75B44A"/>
    <a:srgbClr val="95C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434" autoAdjust="0"/>
  </p:normalViewPr>
  <p:slideViewPr>
    <p:cSldViewPr snapToGrid="0" snapToObjects="1">
      <p:cViewPr>
        <p:scale>
          <a:sx n="80" d="100"/>
          <a:sy n="80" d="100"/>
        </p:scale>
        <p:origin x="367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6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34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5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01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26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7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60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3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46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3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61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3494" y="0"/>
            <a:ext cx="4754506" cy="990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0D9A9-30A2-234E-B747-661E95BFA30D}"/>
              </a:ext>
            </a:extLst>
          </p:cNvPr>
          <p:cNvSpPr/>
          <p:nvPr/>
        </p:nvSpPr>
        <p:spPr>
          <a:xfrm>
            <a:off x="4002624" y="1073623"/>
            <a:ext cx="16515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b="1" dirty="0" err="1">
                <a:solidFill>
                  <a:schemeClr val="bg1"/>
                </a:solidFill>
                <a:ea typeface="Avenir Light" charset="0"/>
                <a:cs typeface="Avenir Light" charset="0"/>
              </a:rPr>
              <a:t>Titre</a:t>
            </a:r>
            <a:r>
              <a:rPr lang="en-US" sz="20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 du poste</a:t>
            </a:r>
          </a:p>
        </p:txBody>
      </p:sp>
      <p:graphicFrame>
        <p:nvGraphicFramePr>
          <p:cNvPr id="18" name="Tableau 13">
            <a:extLst>
              <a:ext uri="{FF2B5EF4-FFF2-40B4-BE49-F238E27FC236}">
                <a16:creationId xmlns:a16="http://schemas.microsoft.com/office/drawing/2014/main" id="{D33643DD-A403-8B45-A59D-A5CED6DED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447927"/>
              </p:ext>
            </p:extLst>
          </p:nvPr>
        </p:nvGraphicFramePr>
        <p:xfrm>
          <a:off x="2228994" y="6164000"/>
          <a:ext cx="4169664" cy="2877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1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Nom de l’école 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07"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="0" i="0" kern="120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Nom de l’école 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07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b="0" i="0" kern="120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Nom de l’école 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835"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TextBox 30">
            <a:extLst>
              <a:ext uri="{FF2B5EF4-FFF2-40B4-BE49-F238E27FC236}">
                <a16:creationId xmlns:a16="http://schemas.microsoft.com/office/drawing/2014/main" id="{6C7C8502-0A58-4A4B-9478-B7346612C901}"/>
              </a:ext>
            </a:extLst>
          </p:cNvPr>
          <p:cNvSpPr txBox="1"/>
          <p:nvPr/>
        </p:nvSpPr>
        <p:spPr>
          <a:xfrm>
            <a:off x="2258118" y="5701793"/>
            <a:ext cx="151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FORMATION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096271-9C3C-B14C-8A36-400AF6EFCFFD}"/>
              </a:ext>
            </a:extLst>
          </p:cNvPr>
          <p:cNvSpPr/>
          <p:nvPr/>
        </p:nvSpPr>
        <p:spPr>
          <a:xfrm>
            <a:off x="2752899" y="444772"/>
            <a:ext cx="29522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dirty="0">
                <a:solidFill>
                  <a:schemeClr val="bg1"/>
                </a:solidFill>
                <a:ea typeface="Avenir Light" charset="0"/>
                <a:cs typeface="Avenir Light" charset="0"/>
              </a:rPr>
              <a:t>Leila</a:t>
            </a:r>
            <a:r>
              <a:rPr lang="en-US" sz="4000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 DAKAR</a:t>
            </a:r>
          </a:p>
        </p:txBody>
      </p:sp>
      <p:sp>
        <p:nvSpPr>
          <p:cNvPr id="54" name="Right Triangle 53"/>
          <p:cNvSpPr/>
          <p:nvPr/>
        </p:nvSpPr>
        <p:spPr>
          <a:xfrm rot="13500000">
            <a:off x="1261179" y="388472"/>
            <a:ext cx="1677704" cy="1677704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2156941" y="9349946"/>
            <a:ext cx="4701059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ight Triangle 88"/>
          <p:cNvSpPr/>
          <p:nvPr/>
        </p:nvSpPr>
        <p:spPr>
          <a:xfrm rot="13500000">
            <a:off x="1785097" y="9055951"/>
            <a:ext cx="633710" cy="633710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ight Triangle 92"/>
          <p:cNvSpPr/>
          <p:nvPr/>
        </p:nvSpPr>
        <p:spPr>
          <a:xfrm rot="13500000">
            <a:off x="1427721" y="792018"/>
            <a:ext cx="1349472" cy="1336301"/>
          </a:xfrm>
          <a:prstGeom prst="rtTriangle">
            <a:avLst/>
          </a:prstGeom>
          <a:solidFill>
            <a:srgbClr val="378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ight Triangle 95"/>
          <p:cNvSpPr/>
          <p:nvPr/>
        </p:nvSpPr>
        <p:spPr>
          <a:xfrm rot="2700000">
            <a:off x="6296908" y="197437"/>
            <a:ext cx="1122186" cy="1122186"/>
          </a:xfrm>
          <a:prstGeom prst="rtTriangle">
            <a:avLst/>
          </a:prstGeom>
          <a:solidFill>
            <a:srgbClr val="378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ight Triangle 74"/>
          <p:cNvSpPr/>
          <p:nvPr/>
        </p:nvSpPr>
        <p:spPr>
          <a:xfrm rot="2700000">
            <a:off x="6166926" y="902732"/>
            <a:ext cx="1392036" cy="1392036"/>
          </a:xfrm>
          <a:prstGeom prst="rtTriangl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" name="Tableau 13">
            <a:extLst>
              <a:ext uri="{FF2B5EF4-FFF2-40B4-BE49-F238E27FC236}">
                <a16:creationId xmlns:a16="http://schemas.microsoft.com/office/drawing/2014/main" id="{1F2ADE25-29FE-3B47-953A-833364A6E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805793"/>
              </p:ext>
            </p:extLst>
          </p:nvPr>
        </p:nvGraphicFramePr>
        <p:xfrm>
          <a:off x="2258118" y="2097451"/>
          <a:ext cx="4265624" cy="33916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5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7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Nom de l’entreprise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 err="1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777">
                <a:tc gridSpan="3">
                  <a:txBody>
                    <a:bodyPr/>
                    <a:lstStyle/>
                    <a:p>
                      <a:pPr algn="l"/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100" b="0" i="0" kern="120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765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Nom de l’entreprise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771"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100" b="0" i="0" kern="1200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765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Nom de l’entreprise</a:t>
                      </a:r>
                      <a:endParaRPr lang="fr-FR" sz="1100" b="1" i="0" baseline="0" dirty="0">
                        <a:solidFill>
                          <a:schemeClr val="bg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>
                          <a:solidFill>
                            <a:schemeClr val="bg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172"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100" b="0" i="0" kern="120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TextBox 30">
            <a:extLst>
              <a:ext uri="{FF2B5EF4-FFF2-40B4-BE49-F238E27FC236}">
                <a16:creationId xmlns:a16="http://schemas.microsoft.com/office/drawing/2014/main" id="{9843F1DE-6301-2549-A35C-31316D3D8E7B}"/>
              </a:ext>
            </a:extLst>
          </p:cNvPr>
          <p:cNvSpPr txBox="1"/>
          <p:nvPr/>
        </p:nvSpPr>
        <p:spPr>
          <a:xfrm>
            <a:off x="2259910" y="1748641"/>
            <a:ext cx="3607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a typeface="Avenir Light" charset="0"/>
                <a:cs typeface="Avenir Light" charset="0"/>
              </a:rPr>
              <a:t>EXPERIENCES PROFESSIONNELLES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4" name="Right Triangle 43"/>
          <p:cNvSpPr/>
          <p:nvPr/>
        </p:nvSpPr>
        <p:spPr>
          <a:xfrm rot="13500000">
            <a:off x="2000870" y="1805898"/>
            <a:ext cx="205112" cy="20311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39">
            <a:extLst>
              <a:ext uri="{FF2B5EF4-FFF2-40B4-BE49-F238E27FC236}">
                <a16:creationId xmlns:a16="http://schemas.microsoft.com/office/drawing/2014/main" id="{05B92195-E842-D545-A3C5-8AA793360D44}"/>
              </a:ext>
            </a:extLst>
          </p:cNvPr>
          <p:cNvSpPr txBox="1"/>
          <p:nvPr/>
        </p:nvSpPr>
        <p:spPr>
          <a:xfrm>
            <a:off x="365713" y="3671057"/>
            <a:ext cx="174630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/>
              <a:t>Lorem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dolor</a:t>
            </a:r>
            <a:r>
              <a:rPr lang="fr-FR" sz="1100" dirty="0"/>
              <a:t> </a:t>
            </a:r>
            <a:r>
              <a:rPr lang="fr-FR" sz="1100" dirty="0" err="1"/>
              <a:t>sit</a:t>
            </a:r>
            <a:r>
              <a:rPr lang="fr-FR" sz="1100" dirty="0"/>
              <a:t> </a:t>
            </a:r>
            <a:r>
              <a:rPr lang="fr-FR" sz="1100" dirty="0" err="1"/>
              <a:t>amet</a:t>
            </a:r>
            <a:r>
              <a:rPr lang="fr-FR" sz="1100" dirty="0"/>
              <a:t>, </a:t>
            </a:r>
            <a:r>
              <a:rPr lang="fr-FR" sz="1100" dirty="0" err="1"/>
              <a:t>consectetur</a:t>
            </a:r>
            <a:r>
              <a:rPr lang="fr-FR" sz="1100" dirty="0"/>
              <a:t> </a:t>
            </a:r>
            <a:r>
              <a:rPr lang="fr-FR" sz="1100" dirty="0" err="1"/>
              <a:t>adipiscing</a:t>
            </a:r>
            <a:r>
              <a:rPr lang="fr-FR" sz="1100" dirty="0"/>
              <a:t> </a:t>
            </a:r>
            <a:r>
              <a:rPr lang="fr-FR" sz="1100" dirty="0" err="1"/>
              <a:t>elit</a:t>
            </a:r>
            <a:r>
              <a:rPr lang="fr-FR" sz="1100" dirty="0"/>
              <a:t>. </a:t>
            </a:r>
            <a:r>
              <a:rPr lang="fr-FR" sz="1100" dirty="0" err="1"/>
              <a:t>Morbi</a:t>
            </a:r>
            <a:r>
              <a:rPr lang="fr-FR" sz="1100" dirty="0"/>
              <a:t> tristique </a:t>
            </a:r>
            <a:r>
              <a:rPr lang="fr-FR" sz="1100" dirty="0" err="1"/>
              <a:t>sapien</a:t>
            </a:r>
            <a:r>
              <a:rPr lang="fr-FR" sz="1100" dirty="0"/>
              <a:t> nec </a:t>
            </a:r>
            <a:r>
              <a:rPr lang="fr-FR" sz="1100" dirty="0" err="1"/>
              <a:t>nulla</a:t>
            </a:r>
            <a:r>
              <a:rPr lang="fr-FR" sz="1100" dirty="0"/>
              <a:t> </a:t>
            </a:r>
            <a:r>
              <a:rPr lang="fr-FR" sz="1100" dirty="0" err="1"/>
              <a:t>rutrum</a:t>
            </a:r>
            <a:r>
              <a:rPr lang="fr-FR" sz="1100" dirty="0"/>
              <a:t> </a:t>
            </a:r>
            <a:r>
              <a:rPr lang="fr-FR" sz="1100" dirty="0" err="1"/>
              <a:t>imperdiet</a:t>
            </a:r>
            <a:r>
              <a:rPr lang="fr-FR" sz="1100" dirty="0"/>
              <a:t>. </a:t>
            </a:r>
            <a:r>
              <a:rPr lang="fr-FR" sz="1100" dirty="0" err="1"/>
              <a:t>Nullam</a:t>
            </a:r>
            <a:r>
              <a:rPr lang="fr-FR" sz="1100" dirty="0"/>
              <a:t> </a:t>
            </a:r>
            <a:r>
              <a:rPr lang="fr-FR" sz="1100" dirty="0" err="1"/>
              <a:t>faucibus</a:t>
            </a:r>
            <a:r>
              <a:rPr lang="fr-FR" sz="1100" dirty="0"/>
              <a:t> </a:t>
            </a:r>
            <a:r>
              <a:rPr lang="fr-FR" sz="1100" dirty="0" err="1"/>
              <a:t>augue</a:t>
            </a:r>
            <a:r>
              <a:rPr lang="fr-FR" sz="1100" dirty="0"/>
              <a:t> id </a:t>
            </a:r>
            <a:r>
              <a:rPr lang="fr-FR" sz="1100" dirty="0" err="1"/>
              <a:t>velit</a:t>
            </a:r>
            <a:r>
              <a:rPr lang="fr-FR" sz="1100" dirty="0"/>
              <a:t> </a:t>
            </a:r>
            <a:r>
              <a:rPr lang="fr-FR" sz="1100" dirty="0" err="1"/>
              <a:t>luctus</a:t>
            </a:r>
            <a:r>
              <a:rPr lang="fr-FR" sz="1100" dirty="0"/>
              <a:t> </a:t>
            </a:r>
            <a:r>
              <a:rPr lang="fr-FR" sz="1100" dirty="0" err="1"/>
              <a:t>maximus</a:t>
            </a:r>
            <a:r>
              <a:rPr lang="fr-FR" sz="1100" dirty="0"/>
              <a:t>. Interdum et </a:t>
            </a:r>
            <a:r>
              <a:rPr lang="fr-FR" sz="1100" dirty="0" err="1"/>
              <a:t>malesuada</a:t>
            </a:r>
            <a:r>
              <a:rPr lang="fr-FR" sz="1100" dirty="0"/>
              <a:t> </a:t>
            </a:r>
            <a:r>
              <a:rPr lang="fr-FR" sz="1100" dirty="0" err="1"/>
              <a:t>fames</a:t>
            </a:r>
            <a:r>
              <a:rPr lang="fr-FR" sz="1100" dirty="0"/>
              <a:t> </a:t>
            </a:r>
            <a:r>
              <a:rPr lang="fr-FR" sz="1100" dirty="0" err="1"/>
              <a:t>ac</a:t>
            </a:r>
            <a:r>
              <a:rPr lang="fr-FR" sz="1100" dirty="0"/>
              <a:t> ante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primis</a:t>
            </a:r>
            <a:r>
              <a:rPr lang="fr-FR" sz="1100" dirty="0"/>
              <a:t> in </a:t>
            </a:r>
            <a:r>
              <a:rPr lang="fr-FR" sz="1100" dirty="0" err="1"/>
              <a:t>faucibus</a:t>
            </a:r>
            <a:r>
              <a:rPr lang="fr-FR" sz="1100" dirty="0"/>
              <a:t>. </a:t>
            </a:r>
          </a:p>
        </p:txBody>
      </p:sp>
      <p:sp>
        <p:nvSpPr>
          <p:cNvPr id="112" name="TextBox 30">
            <a:extLst>
              <a:ext uri="{FF2B5EF4-FFF2-40B4-BE49-F238E27FC236}">
                <a16:creationId xmlns:a16="http://schemas.microsoft.com/office/drawing/2014/main" id="{1AD4D109-8C8F-7944-8DC9-AEF642F68963}"/>
              </a:ext>
            </a:extLst>
          </p:cNvPr>
          <p:cNvSpPr txBox="1"/>
          <p:nvPr/>
        </p:nvSpPr>
        <p:spPr>
          <a:xfrm>
            <a:off x="845434" y="3311300"/>
            <a:ext cx="912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PROFIL</a:t>
            </a:r>
            <a:endParaRPr lang="en-US" sz="1400" b="1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364914" y="2277109"/>
            <a:ext cx="1518165" cy="787894"/>
            <a:chOff x="236528" y="1326961"/>
            <a:chExt cx="1518165" cy="787894"/>
          </a:xfrm>
        </p:grpSpPr>
        <p:sp>
          <p:nvSpPr>
            <p:cNvPr id="106" name="TextBox 32">
              <a:extLst>
                <a:ext uri="{FF2B5EF4-FFF2-40B4-BE49-F238E27FC236}">
                  <a16:creationId xmlns:a16="http://schemas.microsoft.com/office/drawing/2014/main" id="{0CE2CA73-EFA9-DC4B-8DB0-45D6559402D1}"/>
                </a:ext>
              </a:extLst>
            </p:cNvPr>
            <p:cNvSpPr txBox="1"/>
            <p:nvPr/>
          </p:nvSpPr>
          <p:spPr>
            <a:xfrm>
              <a:off x="236529" y="1667984"/>
              <a:ext cx="15181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>
                  <a:ea typeface="Avenir Light" charset="0"/>
                  <a:cs typeface="Avenir Light" charset="0"/>
                </a:rPr>
                <a:t>Twitter.com</a:t>
              </a:r>
              <a:r>
                <a:rPr lang="en-US" sz="1100" dirty="0">
                  <a:ea typeface="Avenir Light" charset="0"/>
                  <a:cs typeface="Avenir Light" charset="0"/>
                </a:rPr>
                <a:t>/</a:t>
              </a:r>
              <a:r>
                <a:rPr lang="en-US" sz="1100" dirty="0" err="1">
                  <a:ea typeface="Avenir Light" charset="0"/>
                  <a:cs typeface="Avenir Light" charset="0"/>
                </a:rPr>
                <a:t>ajouter</a:t>
              </a:r>
              <a:endParaRPr lang="en-US" sz="1100" dirty="0"/>
            </a:p>
          </p:txBody>
        </p:sp>
        <p:sp>
          <p:nvSpPr>
            <p:cNvPr id="107" name="TextBox 31">
              <a:extLst>
                <a:ext uri="{FF2B5EF4-FFF2-40B4-BE49-F238E27FC236}">
                  <a16:creationId xmlns:a16="http://schemas.microsoft.com/office/drawing/2014/main" id="{568762EE-EC20-274D-BE57-79F72BA202A0}"/>
                </a:ext>
              </a:extLst>
            </p:cNvPr>
            <p:cNvSpPr txBox="1"/>
            <p:nvPr/>
          </p:nvSpPr>
          <p:spPr>
            <a:xfrm>
              <a:off x="236530" y="1481742"/>
              <a:ext cx="15181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>
                  <a:ea typeface="Avenir Light" charset="0"/>
                  <a:cs typeface="Avenir Light" charset="0"/>
                </a:rPr>
                <a:t>Facebook.com</a:t>
              </a:r>
              <a:r>
                <a:rPr lang="en-US" sz="1100" dirty="0">
                  <a:ea typeface="Avenir Light" charset="0"/>
                  <a:cs typeface="Avenir Light" charset="0"/>
                </a:rPr>
                <a:t>/</a:t>
              </a:r>
              <a:r>
                <a:rPr lang="en-US" sz="1100" dirty="0" err="1">
                  <a:ea typeface="Avenir Light" charset="0"/>
                  <a:cs typeface="Avenir Light" charset="0"/>
                </a:rPr>
                <a:t>ajouter</a:t>
              </a:r>
              <a:endParaRPr lang="en-US" sz="1100" dirty="0"/>
            </a:p>
          </p:txBody>
        </p:sp>
        <p:sp>
          <p:nvSpPr>
            <p:cNvPr id="108" name="TextBox 30">
              <a:extLst>
                <a:ext uri="{FF2B5EF4-FFF2-40B4-BE49-F238E27FC236}">
                  <a16:creationId xmlns:a16="http://schemas.microsoft.com/office/drawing/2014/main" id="{2FF18F79-4B4A-8342-AB5F-C16589D27449}"/>
                </a:ext>
              </a:extLst>
            </p:cNvPr>
            <p:cNvSpPr txBox="1"/>
            <p:nvPr/>
          </p:nvSpPr>
          <p:spPr>
            <a:xfrm>
              <a:off x="236528" y="1326961"/>
              <a:ext cx="15181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a typeface="Avenir Light" charset="0"/>
                  <a:cs typeface="Avenir Light" charset="0"/>
                </a:rPr>
                <a:t>Mob : 0102030405</a:t>
              </a:r>
              <a:endParaRPr lang="en-US" sz="1100" dirty="0"/>
            </a:p>
          </p:txBody>
        </p:sp>
        <p:sp>
          <p:nvSpPr>
            <p:cNvPr id="109" name="TextBox 32">
              <a:extLst>
                <a:ext uri="{FF2B5EF4-FFF2-40B4-BE49-F238E27FC236}">
                  <a16:creationId xmlns:a16="http://schemas.microsoft.com/office/drawing/2014/main" id="{4F196FCD-1F12-F441-A3EC-7DD74BE0C005}"/>
                </a:ext>
              </a:extLst>
            </p:cNvPr>
            <p:cNvSpPr txBox="1"/>
            <p:nvPr/>
          </p:nvSpPr>
          <p:spPr>
            <a:xfrm>
              <a:off x="236528" y="1853245"/>
              <a:ext cx="151816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>
                  <a:ea typeface="Avenir Light" charset="0"/>
                  <a:cs typeface="Avenir Light" charset="0"/>
                </a:rPr>
                <a:t>Linkedin.com</a:t>
              </a:r>
              <a:r>
                <a:rPr lang="en-US" sz="1100" dirty="0">
                  <a:ea typeface="Avenir Light" charset="0"/>
                  <a:cs typeface="Avenir Light" charset="0"/>
                </a:rPr>
                <a:t>/</a:t>
              </a:r>
              <a:r>
                <a:rPr lang="en-US" sz="1100" dirty="0" err="1">
                  <a:ea typeface="Avenir Light" charset="0"/>
                  <a:cs typeface="Avenir Light" charset="0"/>
                </a:rPr>
                <a:t>ajouter</a:t>
              </a:r>
              <a:endParaRPr lang="en-US" sz="1100" dirty="0"/>
            </a:p>
          </p:txBody>
        </p:sp>
      </p:grpSp>
      <p:sp>
        <p:nvSpPr>
          <p:cNvPr id="110" name="TextBox 30">
            <a:extLst>
              <a:ext uri="{FF2B5EF4-FFF2-40B4-BE49-F238E27FC236}">
                <a16:creationId xmlns:a16="http://schemas.microsoft.com/office/drawing/2014/main" id="{B50B1EA3-3162-394E-B842-82057D11DD73}"/>
              </a:ext>
            </a:extLst>
          </p:cNvPr>
          <p:cNvSpPr txBox="1"/>
          <p:nvPr/>
        </p:nvSpPr>
        <p:spPr>
          <a:xfrm>
            <a:off x="828316" y="1840895"/>
            <a:ext cx="98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CONTACT</a:t>
            </a:r>
            <a:endParaRPr lang="en-US" sz="1400" b="1" dirty="0"/>
          </a:p>
        </p:txBody>
      </p:sp>
      <p:sp>
        <p:nvSpPr>
          <p:cNvPr id="113" name="TextBox 30">
            <a:extLst>
              <a:ext uri="{FF2B5EF4-FFF2-40B4-BE49-F238E27FC236}">
                <a16:creationId xmlns:a16="http://schemas.microsoft.com/office/drawing/2014/main" id="{3762DE70-1FD1-1F45-BAF6-97BA8D1080CE}"/>
              </a:ext>
            </a:extLst>
          </p:cNvPr>
          <p:cNvSpPr txBox="1"/>
          <p:nvPr/>
        </p:nvSpPr>
        <p:spPr>
          <a:xfrm>
            <a:off x="845432" y="5701793"/>
            <a:ext cx="111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LANGUES</a:t>
            </a:r>
            <a:endParaRPr lang="en-US" sz="1400" b="1" dirty="0"/>
          </a:p>
        </p:txBody>
      </p:sp>
      <p:sp>
        <p:nvSpPr>
          <p:cNvPr id="114" name="TextBox 30">
            <a:extLst>
              <a:ext uri="{FF2B5EF4-FFF2-40B4-BE49-F238E27FC236}">
                <a16:creationId xmlns:a16="http://schemas.microsoft.com/office/drawing/2014/main" id="{E78D70AB-6270-274D-B067-3B09C2BF810A}"/>
              </a:ext>
            </a:extLst>
          </p:cNvPr>
          <p:cNvSpPr txBox="1"/>
          <p:nvPr/>
        </p:nvSpPr>
        <p:spPr>
          <a:xfrm>
            <a:off x="754180" y="6845449"/>
            <a:ext cx="1312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COMPETENCES</a:t>
            </a:r>
            <a:endParaRPr lang="en-US" sz="1400" b="1" dirty="0"/>
          </a:p>
        </p:txBody>
      </p:sp>
      <p:sp>
        <p:nvSpPr>
          <p:cNvPr id="115" name="TextBox 30">
            <a:extLst>
              <a:ext uri="{FF2B5EF4-FFF2-40B4-BE49-F238E27FC236}">
                <a16:creationId xmlns:a16="http://schemas.microsoft.com/office/drawing/2014/main" id="{8A1BFF5F-3DD1-8E49-BEEB-687AF41DEFB7}"/>
              </a:ext>
            </a:extLst>
          </p:cNvPr>
          <p:cNvSpPr txBox="1"/>
          <p:nvPr/>
        </p:nvSpPr>
        <p:spPr>
          <a:xfrm>
            <a:off x="365713" y="7860369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ea typeface="Avenir Light" charset="0"/>
                <a:cs typeface="Avenir Light" charset="0"/>
              </a:rPr>
              <a:t>PERSONNALITE</a:t>
            </a:r>
            <a:endParaRPr lang="en-US" sz="1400" b="1" dirty="0"/>
          </a:p>
        </p:txBody>
      </p:sp>
      <p:sp>
        <p:nvSpPr>
          <p:cNvPr id="117" name="ZoneTexte 23">
            <a:extLst>
              <a:ext uri="{FF2B5EF4-FFF2-40B4-BE49-F238E27FC236}">
                <a16:creationId xmlns:a16="http://schemas.microsoft.com/office/drawing/2014/main" id="{C88D549C-A287-F942-A71F-878BECA193D4}"/>
              </a:ext>
            </a:extLst>
          </p:cNvPr>
          <p:cNvSpPr txBox="1"/>
          <p:nvPr/>
        </p:nvSpPr>
        <p:spPr>
          <a:xfrm>
            <a:off x="341291" y="6034723"/>
            <a:ext cx="72808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Français</a:t>
            </a:r>
          </a:p>
          <a:p>
            <a:r>
              <a:rPr lang="fr-FR" sz="1100" dirty="0"/>
              <a:t>Allemand</a:t>
            </a:r>
          </a:p>
          <a:p>
            <a:r>
              <a:rPr lang="fr-FR" sz="1100" dirty="0"/>
              <a:t>Espagnol</a:t>
            </a:r>
          </a:p>
        </p:txBody>
      </p:sp>
      <p:sp>
        <p:nvSpPr>
          <p:cNvPr id="118" name="ZoneTexte 24">
            <a:extLst>
              <a:ext uri="{FF2B5EF4-FFF2-40B4-BE49-F238E27FC236}">
                <a16:creationId xmlns:a16="http://schemas.microsoft.com/office/drawing/2014/main" id="{779239EE-D691-B44D-99A7-8669EBABFE22}"/>
              </a:ext>
            </a:extLst>
          </p:cNvPr>
          <p:cNvSpPr txBox="1"/>
          <p:nvPr/>
        </p:nvSpPr>
        <p:spPr>
          <a:xfrm>
            <a:off x="350747" y="7173105"/>
            <a:ext cx="113364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Microsoft Office</a:t>
            </a:r>
          </a:p>
          <a:p>
            <a:r>
              <a:rPr lang="fr-FR" sz="1100" dirty="0"/>
              <a:t>PHP MySQL</a:t>
            </a:r>
          </a:p>
          <a:p>
            <a:r>
              <a:rPr lang="fr-FR" sz="1100" dirty="0"/>
              <a:t>Google Analytics</a:t>
            </a:r>
          </a:p>
        </p:txBody>
      </p:sp>
      <p:sp>
        <p:nvSpPr>
          <p:cNvPr id="119" name="ZoneTexte 25">
            <a:extLst>
              <a:ext uri="{FF2B5EF4-FFF2-40B4-BE49-F238E27FC236}">
                <a16:creationId xmlns:a16="http://schemas.microsoft.com/office/drawing/2014/main" id="{C69F4F79-1CBE-7E4F-A9D2-45136BED0E92}"/>
              </a:ext>
            </a:extLst>
          </p:cNvPr>
          <p:cNvSpPr txBox="1"/>
          <p:nvPr/>
        </p:nvSpPr>
        <p:spPr>
          <a:xfrm>
            <a:off x="350747" y="8136706"/>
            <a:ext cx="7409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Créatif</a:t>
            </a:r>
          </a:p>
          <a:p>
            <a:r>
              <a:rPr lang="fr-FR" sz="1100" dirty="0"/>
              <a:t>Innovant</a:t>
            </a:r>
          </a:p>
          <a:p>
            <a:r>
              <a:rPr lang="fr-FR" sz="1100" dirty="0"/>
              <a:t>Sérieux</a:t>
            </a:r>
          </a:p>
          <a:p>
            <a:r>
              <a:rPr lang="fr-FR" sz="1100" dirty="0"/>
              <a:t>Engagé</a:t>
            </a:r>
          </a:p>
          <a:p>
            <a:r>
              <a:rPr lang="fr-FR" sz="1100" dirty="0"/>
              <a:t>Ponctuel</a:t>
            </a:r>
          </a:p>
          <a:p>
            <a:r>
              <a:rPr lang="fr-FR" sz="1100" dirty="0"/>
              <a:t>Ingénieux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435267" y="1813555"/>
            <a:ext cx="373857" cy="371483"/>
            <a:chOff x="703721" y="875696"/>
            <a:chExt cx="500063" cy="496888"/>
          </a:xfrm>
          <a:solidFill>
            <a:srgbClr val="2F5597"/>
          </a:solidFill>
        </p:grpSpPr>
        <p:sp>
          <p:nvSpPr>
            <p:cNvPr id="122" name="Freeform 5"/>
            <p:cNvSpPr>
              <a:spLocks/>
            </p:cNvSpPr>
            <p:nvPr/>
          </p:nvSpPr>
          <p:spPr bwMode="auto">
            <a:xfrm>
              <a:off x="957721" y="947134"/>
              <a:ext cx="180975" cy="180975"/>
            </a:xfrm>
            <a:custGeom>
              <a:avLst/>
              <a:gdLst>
                <a:gd name="T0" fmla="*/ 47 w 47"/>
                <a:gd name="T1" fmla="*/ 47 h 47"/>
                <a:gd name="T2" fmla="*/ 40 w 47"/>
                <a:gd name="T3" fmla="*/ 47 h 47"/>
                <a:gd name="T4" fmla="*/ 0 w 47"/>
                <a:gd name="T5" fmla="*/ 7 h 47"/>
                <a:gd name="T6" fmla="*/ 0 w 47"/>
                <a:gd name="T7" fmla="*/ 0 h 47"/>
                <a:gd name="T8" fmla="*/ 47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47" y="47"/>
                  </a:moveTo>
                  <a:cubicBezTo>
                    <a:pt x="40" y="47"/>
                    <a:pt x="40" y="47"/>
                    <a:pt x="40" y="47"/>
                  </a:cubicBezTo>
                  <a:cubicBezTo>
                    <a:pt x="40" y="25"/>
                    <a:pt x="22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47" y="21"/>
                    <a:pt x="47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6"/>
            <p:cNvSpPr>
              <a:spLocks/>
            </p:cNvSpPr>
            <p:nvPr/>
          </p:nvSpPr>
          <p:spPr bwMode="auto">
            <a:xfrm>
              <a:off x="957721" y="997934"/>
              <a:ext cx="130175" cy="130175"/>
            </a:xfrm>
            <a:custGeom>
              <a:avLst/>
              <a:gdLst>
                <a:gd name="T0" fmla="*/ 0 w 34"/>
                <a:gd name="T1" fmla="*/ 0 h 34"/>
                <a:gd name="T2" fmla="*/ 0 w 34"/>
                <a:gd name="T3" fmla="*/ 6 h 34"/>
                <a:gd name="T4" fmla="*/ 27 w 34"/>
                <a:gd name="T5" fmla="*/ 34 h 34"/>
                <a:gd name="T6" fmla="*/ 34 w 34"/>
                <a:gd name="T7" fmla="*/ 34 h 34"/>
                <a:gd name="T8" fmla="*/ 0 w 34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28" y="19"/>
                    <a:pt x="27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15"/>
                    <a:pt x="19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7"/>
            <p:cNvSpPr>
              <a:spLocks/>
            </p:cNvSpPr>
            <p:nvPr/>
          </p:nvSpPr>
          <p:spPr bwMode="auto">
            <a:xfrm>
              <a:off x="703721" y="875696"/>
              <a:ext cx="500063" cy="496888"/>
            </a:xfrm>
            <a:custGeom>
              <a:avLst/>
              <a:gdLst>
                <a:gd name="T0" fmla="*/ 65 w 130"/>
                <a:gd name="T1" fmla="*/ 0 h 130"/>
                <a:gd name="T2" fmla="*/ 0 w 130"/>
                <a:gd name="T3" fmla="*/ 65 h 130"/>
                <a:gd name="T4" fmla="*/ 65 w 130"/>
                <a:gd name="T5" fmla="*/ 130 h 130"/>
                <a:gd name="T6" fmla="*/ 69 w 130"/>
                <a:gd name="T7" fmla="*/ 126 h 130"/>
                <a:gd name="T8" fmla="*/ 65 w 130"/>
                <a:gd name="T9" fmla="*/ 122 h 130"/>
                <a:gd name="T10" fmla="*/ 8 w 130"/>
                <a:gd name="T11" fmla="*/ 65 h 130"/>
                <a:gd name="T12" fmla="*/ 65 w 130"/>
                <a:gd name="T13" fmla="*/ 8 h 130"/>
                <a:gd name="T14" fmla="*/ 122 w 130"/>
                <a:gd name="T15" fmla="*/ 65 h 130"/>
                <a:gd name="T16" fmla="*/ 105 w 130"/>
                <a:gd name="T17" fmla="*/ 97 h 130"/>
                <a:gd name="T18" fmla="*/ 93 w 130"/>
                <a:gd name="T19" fmla="*/ 100 h 130"/>
                <a:gd name="T20" fmla="*/ 100 w 130"/>
                <a:gd name="T21" fmla="*/ 94 h 130"/>
                <a:gd name="T22" fmla="*/ 101 w 130"/>
                <a:gd name="T23" fmla="*/ 92 h 130"/>
                <a:gd name="T24" fmla="*/ 105 w 130"/>
                <a:gd name="T25" fmla="*/ 83 h 130"/>
                <a:gd name="T26" fmla="*/ 82 w 130"/>
                <a:gd name="T27" fmla="*/ 74 h 130"/>
                <a:gd name="T28" fmla="*/ 80 w 130"/>
                <a:gd name="T29" fmla="*/ 85 h 130"/>
                <a:gd name="T30" fmla="*/ 74 w 130"/>
                <a:gd name="T31" fmla="*/ 84 h 130"/>
                <a:gd name="T32" fmla="*/ 61 w 130"/>
                <a:gd name="T33" fmla="*/ 70 h 130"/>
                <a:gd name="T34" fmla="*/ 61 w 130"/>
                <a:gd name="T35" fmla="*/ 70 h 130"/>
                <a:gd name="T36" fmla="*/ 60 w 130"/>
                <a:gd name="T37" fmla="*/ 70 h 130"/>
                <a:gd name="T38" fmla="*/ 60 w 130"/>
                <a:gd name="T39" fmla="*/ 69 h 130"/>
                <a:gd name="T40" fmla="*/ 60 w 130"/>
                <a:gd name="T41" fmla="*/ 69 h 130"/>
                <a:gd name="T42" fmla="*/ 46 w 130"/>
                <a:gd name="T43" fmla="*/ 56 h 130"/>
                <a:gd name="T44" fmla="*/ 45 w 130"/>
                <a:gd name="T45" fmla="*/ 50 h 130"/>
                <a:gd name="T46" fmla="*/ 56 w 130"/>
                <a:gd name="T47" fmla="*/ 48 h 130"/>
                <a:gd name="T48" fmla="*/ 47 w 130"/>
                <a:gd name="T49" fmla="*/ 26 h 130"/>
                <a:gd name="T50" fmla="*/ 38 w 130"/>
                <a:gd name="T51" fmla="*/ 29 h 130"/>
                <a:gd name="T52" fmla="*/ 36 w 130"/>
                <a:gd name="T53" fmla="*/ 30 h 130"/>
                <a:gd name="T54" fmla="*/ 35 w 130"/>
                <a:gd name="T55" fmla="*/ 67 h 130"/>
                <a:gd name="T56" fmla="*/ 48 w 130"/>
                <a:gd name="T57" fmla="*/ 82 h 130"/>
                <a:gd name="T58" fmla="*/ 48 w 130"/>
                <a:gd name="T59" fmla="*/ 82 h 130"/>
                <a:gd name="T60" fmla="*/ 48 w 130"/>
                <a:gd name="T61" fmla="*/ 82 h 130"/>
                <a:gd name="T62" fmla="*/ 48 w 130"/>
                <a:gd name="T63" fmla="*/ 82 h 130"/>
                <a:gd name="T64" fmla="*/ 48 w 130"/>
                <a:gd name="T65" fmla="*/ 82 h 130"/>
                <a:gd name="T66" fmla="*/ 67 w 130"/>
                <a:gd name="T67" fmla="*/ 99 h 130"/>
                <a:gd name="T68" fmla="*/ 109 w 130"/>
                <a:gd name="T69" fmla="*/ 104 h 130"/>
                <a:gd name="T70" fmla="*/ 130 w 130"/>
                <a:gd name="T71" fmla="*/ 65 h 130"/>
                <a:gd name="T72" fmla="*/ 65 w 130"/>
                <a:gd name="T7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67" y="130"/>
                    <a:pt x="69" y="128"/>
                    <a:pt x="69" y="126"/>
                  </a:cubicBezTo>
                  <a:cubicBezTo>
                    <a:pt x="69" y="124"/>
                    <a:pt x="67" y="122"/>
                    <a:pt x="65" y="122"/>
                  </a:cubicBezTo>
                  <a:cubicBezTo>
                    <a:pt x="34" y="122"/>
                    <a:pt x="8" y="96"/>
                    <a:pt x="8" y="65"/>
                  </a:cubicBezTo>
                  <a:cubicBezTo>
                    <a:pt x="8" y="33"/>
                    <a:pt x="34" y="8"/>
                    <a:pt x="65" y="8"/>
                  </a:cubicBezTo>
                  <a:cubicBezTo>
                    <a:pt x="97" y="8"/>
                    <a:pt x="122" y="33"/>
                    <a:pt x="122" y="65"/>
                  </a:cubicBezTo>
                  <a:cubicBezTo>
                    <a:pt x="122" y="78"/>
                    <a:pt x="115" y="91"/>
                    <a:pt x="105" y="97"/>
                  </a:cubicBezTo>
                  <a:cubicBezTo>
                    <a:pt x="102" y="99"/>
                    <a:pt x="98" y="100"/>
                    <a:pt x="93" y="100"/>
                  </a:cubicBezTo>
                  <a:cubicBezTo>
                    <a:pt x="96" y="98"/>
                    <a:pt x="98" y="96"/>
                    <a:pt x="100" y="94"/>
                  </a:cubicBezTo>
                  <a:cubicBezTo>
                    <a:pt x="100" y="93"/>
                    <a:pt x="101" y="93"/>
                    <a:pt x="101" y="92"/>
                  </a:cubicBezTo>
                  <a:cubicBezTo>
                    <a:pt x="102" y="89"/>
                    <a:pt x="105" y="86"/>
                    <a:pt x="105" y="83"/>
                  </a:cubicBezTo>
                  <a:cubicBezTo>
                    <a:pt x="106" y="79"/>
                    <a:pt x="84" y="68"/>
                    <a:pt x="82" y="74"/>
                  </a:cubicBezTo>
                  <a:cubicBezTo>
                    <a:pt x="81" y="76"/>
                    <a:pt x="81" y="83"/>
                    <a:pt x="80" y="85"/>
                  </a:cubicBezTo>
                  <a:cubicBezTo>
                    <a:pt x="79" y="86"/>
                    <a:pt x="76" y="85"/>
                    <a:pt x="74" y="84"/>
                  </a:cubicBezTo>
                  <a:cubicBezTo>
                    <a:pt x="70" y="80"/>
                    <a:pt x="65" y="75"/>
                    <a:pt x="61" y="70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60" y="70"/>
                    <a:pt x="60" y="70"/>
                    <a:pt x="60" y="69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55" y="65"/>
                    <a:pt x="50" y="60"/>
                    <a:pt x="46" y="56"/>
                  </a:cubicBezTo>
                  <a:cubicBezTo>
                    <a:pt x="45" y="54"/>
                    <a:pt x="44" y="51"/>
                    <a:pt x="45" y="50"/>
                  </a:cubicBezTo>
                  <a:cubicBezTo>
                    <a:pt x="47" y="49"/>
                    <a:pt x="54" y="49"/>
                    <a:pt x="56" y="48"/>
                  </a:cubicBezTo>
                  <a:cubicBezTo>
                    <a:pt x="61" y="46"/>
                    <a:pt x="52" y="25"/>
                    <a:pt x="47" y="26"/>
                  </a:cubicBezTo>
                  <a:cubicBezTo>
                    <a:pt x="44" y="26"/>
                    <a:pt x="41" y="28"/>
                    <a:pt x="38" y="29"/>
                  </a:cubicBezTo>
                  <a:cubicBezTo>
                    <a:pt x="37" y="29"/>
                    <a:pt x="37" y="30"/>
                    <a:pt x="36" y="30"/>
                  </a:cubicBezTo>
                  <a:cubicBezTo>
                    <a:pt x="25" y="37"/>
                    <a:pt x="24" y="54"/>
                    <a:pt x="35" y="67"/>
                  </a:cubicBezTo>
                  <a:cubicBezTo>
                    <a:pt x="39" y="72"/>
                    <a:pt x="43" y="77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53" y="87"/>
                    <a:pt x="59" y="93"/>
                    <a:pt x="67" y="99"/>
                  </a:cubicBezTo>
                  <a:cubicBezTo>
                    <a:pt x="86" y="112"/>
                    <a:pt x="101" y="108"/>
                    <a:pt x="109" y="104"/>
                  </a:cubicBezTo>
                  <a:cubicBezTo>
                    <a:pt x="124" y="96"/>
                    <a:pt x="130" y="78"/>
                    <a:pt x="130" y="65"/>
                  </a:cubicBezTo>
                  <a:cubicBezTo>
                    <a:pt x="130" y="29"/>
                    <a:pt x="10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5" name="Freeform 25"/>
          <p:cNvSpPr>
            <a:spLocks noEditPoints="1"/>
          </p:cNvSpPr>
          <p:nvPr/>
        </p:nvSpPr>
        <p:spPr bwMode="auto">
          <a:xfrm>
            <a:off x="418281" y="6818855"/>
            <a:ext cx="296741" cy="296741"/>
          </a:xfrm>
          <a:custGeom>
            <a:avLst/>
            <a:gdLst>
              <a:gd name="T0" fmla="*/ 1124 w 1216"/>
              <a:gd name="T1" fmla="*/ 263 h 1216"/>
              <a:gd name="T2" fmla="*/ 847 w 1216"/>
              <a:gd name="T3" fmla="*/ 155 h 1216"/>
              <a:gd name="T4" fmla="*/ 729 w 1216"/>
              <a:gd name="T5" fmla="*/ 0 h 1216"/>
              <a:gd name="T6" fmla="*/ 457 w 1216"/>
              <a:gd name="T7" fmla="*/ 119 h 1216"/>
              <a:gd name="T8" fmla="*/ 264 w 1216"/>
              <a:gd name="T9" fmla="*/ 92 h 1216"/>
              <a:gd name="T10" fmla="*/ 156 w 1216"/>
              <a:gd name="T11" fmla="*/ 369 h 1216"/>
              <a:gd name="T12" fmla="*/ 0 w 1216"/>
              <a:gd name="T13" fmla="*/ 487 h 1216"/>
              <a:gd name="T14" fmla="*/ 119 w 1216"/>
              <a:gd name="T15" fmla="*/ 759 h 1216"/>
              <a:gd name="T16" fmla="*/ 93 w 1216"/>
              <a:gd name="T17" fmla="*/ 952 h 1216"/>
              <a:gd name="T18" fmla="*/ 370 w 1216"/>
              <a:gd name="T19" fmla="*/ 1060 h 1216"/>
              <a:gd name="T20" fmla="*/ 487 w 1216"/>
              <a:gd name="T21" fmla="*/ 1216 h 1216"/>
              <a:gd name="T22" fmla="*/ 759 w 1216"/>
              <a:gd name="T23" fmla="*/ 1096 h 1216"/>
              <a:gd name="T24" fmla="*/ 953 w 1216"/>
              <a:gd name="T25" fmla="*/ 1123 h 1216"/>
              <a:gd name="T26" fmla="*/ 1061 w 1216"/>
              <a:gd name="T27" fmla="*/ 846 h 1216"/>
              <a:gd name="T28" fmla="*/ 1216 w 1216"/>
              <a:gd name="T29" fmla="*/ 729 h 1216"/>
              <a:gd name="T30" fmla="*/ 1097 w 1216"/>
              <a:gd name="T31" fmla="*/ 456 h 1216"/>
              <a:gd name="T32" fmla="*/ 1152 w 1216"/>
              <a:gd name="T33" fmla="*/ 679 h 1216"/>
              <a:gd name="T34" fmla="*/ 1040 w 1216"/>
              <a:gd name="T35" fmla="*/ 724 h 1216"/>
              <a:gd name="T36" fmla="*/ 987 w 1216"/>
              <a:gd name="T37" fmla="*/ 847 h 1216"/>
              <a:gd name="T38" fmla="*/ 943 w 1216"/>
              <a:gd name="T39" fmla="*/ 1043 h 1216"/>
              <a:gd name="T40" fmla="*/ 831 w 1216"/>
              <a:gd name="T41" fmla="*/ 996 h 1216"/>
              <a:gd name="T42" fmla="*/ 707 w 1216"/>
              <a:gd name="T43" fmla="*/ 1045 h 1216"/>
              <a:gd name="T44" fmla="*/ 537 w 1216"/>
              <a:gd name="T45" fmla="*/ 1152 h 1216"/>
              <a:gd name="T46" fmla="*/ 492 w 1216"/>
              <a:gd name="T47" fmla="*/ 1040 h 1216"/>
              <a:gd name="T48" fmla="*/ 369 w 1216"/>
              <a:gd name="T49" fmla="*/ 986 h 1216"/>
              <a:gd name="T50" fmla="*/ 173 w 1216"/>
              <a:gd name="T51" fmla="*/ 942 h 1216"/>
              <a:gd name="T52" fmla="*/ 220 w 1216"/>
              <a:gd name="T53" fmla="*/ 831 h 1216"/>
              <a:gd name="T54" fmla="*/ 171 w 1216"/>
              <a:gd name="T55" fmla="*/ 706 h 1216"/>
              <a:gd name="T56" fmla="*/ 64 w 1216"/>
              <a:gd name="T57" fmla="*/ 537 h 1216"/>
              <a:gd name="T58" fmla="*/ 176 w 1216"/>
              <a:gd name="T59" fmla="*/ 491 h 1216"/>
              <a:gd name="T60" fmla="*/ 230 w 1216"/>
              <a:gd name="T61" fmla="*/ 368 h 1216"/>
              <a:gd name="T62" fmla="*/ 274 w 1216"/>
              <a:gd name="T63" fmla="*/ 173 h 1216"/>
              <a:gd name="T64" fmla="*/ 385 w 1216"/>
              <a:gd name="T65" fmla="*/ 220 h 1216"/>
              <a:gd name="T66" fmla="*/ 510 w 1216"/>
              <a:gd name="T67" fmla="*/ 171 h 1216"/>
              <a:gd name="T68" fmla="*/ 679 w 1216"/>
              <a:gd name="T69" fmla="*/ 64 h 1216"/>
              <a:gd name="T70" fmla="*/ 725 w 1216"/>
              <a:gd name="T71" fmla="*/ 176 h 1216"/>
              <a:gd name="T72" fmla="*/ 848 w 1216"/>
              <a:gd name="T73" fmla="*/ 229 h 1216"/>
              <a:gd name="T74" fmla="*/ 1043 w 1216"/>
              <a:gd name="T75" fmla="*/ 273 h 1216"/>
              <a:gd name="T76" fmla="*/ 996 w 1216"/>
              <a:gd name="T77" fmla="*/ 385 h 1216"/>
              <a:gd name="T78" fmla="*/ 1045 w 1216"/>
              <a:gd name="T79" fmla="*/ 509 h 1216"/>
              <a:gd name="T80" fmla="*/ 1152 w 1216"/>
              <a:gd name="T81" fmla="*/ 679 h 1216"/>
              <a:gd name="T82" fmla="*/ 224 w 1216"/>
              <a:gd name="T83" fmla="*/ 608 h 1216"/>
              <a:gd name="T84" fmla="*/ 992 w 1216"/>
              <a:gd name="T85" fmla="*/ 608 h 1216"/>
              <a:gd name="T86" fmla="*/ 608 w 1216"/>
              <a:gd name="T87" fmla="*/ 928 h 1216"/>
              <a:gd name="T88" fmla="*/ 608 w 1216"/>
              <a:gd name="T89" fmla="*/ 288 h 1216"/>
              <a:gd name="T90" fmla="*/ 608 w 1216"/>
              <a:gd name="T91" fmla="*/ 928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16" h="1216">
                <a:moveTo>
                  <a:pt x="1061" y="369"/>
                </a:moveTo>
                <a:cubicBezTo>
                  <a:pt x="1124" y="263"/>
                  <a:pt x="1124" y="263"/>
                  <a:pt x="1124" y="263"/>
                </a:cubicBezTo>
                <a:cubicBezTo>
                  <a:pt x="953" y="92"/>
                  <a:pt x="953" y="92"/>
                  <a:pt x="953" y="92"/>
                </a:cubicBezTo>
                <a:cubicBezTo>
                  <a:pt x="847" y="155"/>
                  <a:pt x="847" y="155"/>
                  <a:pt x="847" y="155"/>
                </a:cubicBezTo>
                <a:cubicBezTo>
                  <a:pt x="819" y="141"/>
                  <a:pt x="790" y="128"/>
                  <a:pt x="759" y="119"/>
                </a:cubicBezTo>
                <a:cubicBezTo>
                  <a:pt x="729" y="0"/>
                  <a:pt x="729" y="0"/>
                  <a:pt x="729" y="0"/>
                </a:cubicBezTo>
                <a:cubicBezTo>
                  <a:pt x="487" y="0"/>
                  <a:pt x="487" y="0"/>
                  <a:pt x="487" y="0"/>
                </a:cubicBezTo>
                <a:cubicBezTo>
                  <a:pt x="457" y="119"/>
                  <a:pt x="457" y="119"/>
                  <a:pt x="457" y="119"/>
                </a:cubicBezTo>
                <a:cubicBezTo>
                  <a:pt x="427" y="128"/>
                  <a:pt x="397" y="141"/>
                  <a:pt x="370" y="155"/>
                </a:cubicBezTo>
                <a:cubicBezTo>
                  <a:pt x="264" y="92"/>
                  <a:pt x="264" y="92"/>
                  <a:pt x="264" y="92"/>
                </a:cubicBezTo>
                <a:cubicBezTo>
                  <a:pt x="93" y="263"/>
                  <a:pt x="93" y="263"/>
                  <a:pt x="93" y="263"/>
                </a:cubicBezTo>
                <a:cubicBezTo>
                  <a:pt x="156" y="369"/>
                  <a:pt x="156" y="369"/>
                  <a:pt x="156" y="369"/>
                </a:cubicBezTo>
                <a:cubicBezTo>
                  <a:pt x="141" y="397"/>
                  <a:pt x="129" y="426"/>
                  <a:pt x="119" y="457"/>
                </a:cubicBezTo>
                <a:cubicBezTo>
                  <a:pt x="0" y="487"/>
                  <a:pt x="0" y="487"/>
                  <a:pt x="0" y="487"/>
                </a:cubicBezTo>
                <a:cubicBezTo>
                  <a:pt x="0" y="729"/>
                  <a:pt x="0" y="729"/>
                  <a:pt x="0" y="729"/>
                </a:cubicBezTo>
                <a:cubicBezTo>
                  <a:pt x="119" y="759"/>
                  <a:pt x="119" y="759"/>
                  <a:pt x="119" y="759"/>
                </a:cubicBezTo>
                <a:cubicBezTo>
                  <a:pt x="129" y="789"/>
                  <a:pt x="141" y="819"/>
                  <a:pt x="156" y="846"/>
                </a:cubicBezTo>
                <a:cubicBezTo>
                  <a:pt x="93" y="952"/>
                  <a:pt x="93" y="952"/>
                  <a:pt x="93" y="952"/>
                </a:cubicBezTo>
                <a:cubicBezTo>
                  <a:pt x="264" y="1123"/>
                  <a:pt x="264" y="1123"/>
                  <a:pt x="264" y="1123"/>
                </a:cubicBezTo>
                <a:cubicBezTo>
                  <a:pt x="370" y="1060"/>
                  <a:pt x="370" y="1060"/>
                  <a:pt x="370" y="1060"/>
                </a:cubicBezTo>
                <a:cubicBezTo>
                  <a:pt x="397" y="1075"/>
                  <a:pt x="427" y="1087"/>
                  <a:pt x="457" y="1096"/>
                </a:cubicBezTo>
                <a:cubicBezTo>
                  <a:pt x="487" y="1216"/>
                  <a:pt x="487" y="1216"/>
                  <a:pt x="487" y="1216"/>
                </a:cubicBezTo>
                <a:cubicBezTo>
                  <a:pt x="729" y="1216"/>
                  <a:pt x="729" y="1216"/>
                  <a:pt x="729" y="1216"/>
                </a:cubicBezTo>
                <a:cubicBezTo>
                  <a:pt x="759" y="1096"/>
                  <a:pt x="759" y="1096"/>
                  <a:pt x="759" y="1096"/>
                </a:cubicBezTo>
                <a:cubicBezTo>
                  <a:pt x="790" y="1087"/>
                  <a:pt x="819" y="1075"/>
                  <a:pt x="847" y="1060"/>
                </a:cubicBezTo>
                <a:cubicBezTo>
                  <a:pt x="953" y="1123"/>
                  <a:pt x="953" y="1123"/>
                  <a:pt x="953" y="1123"/>
                </a:cubicBezTo>
                <a:cubicBezTo>
                  <a:pt x="1124" y="952"/>
                  <a:pt x="1124" y="952"/>
                  <a:pt x="1124" y="952"/>
                </a:cubicBezTo>
                <a:cubicBezTo>
                  <a:pt x="1061" y="846"/>
                  <a:pt x="1061" y="846"/>
                  <a:pt x="1061" y="846"/>
                </a:cubicBezTo>
                <a:cubicBezTo>
                  <a:pt x="1075" y="819"/>
                  <a:pt x="1088" y="789"/>
                  <a:pt x="1097" y="759"/>
                </a:cubicBezTo>
                <a:cubicBezTo>
                  <a:pt x="1216" y="729"/>
                  <a:pt x="1216" y="729"/>
                  <a:pt x="1216" y="729"/>
                </a:cubicBezTo>
                <a:cubicBezTo>
                  <a:pt x="1216" y="487"/>
                  <a:pt x="1216" y="487"/>
                  <a:pt x="1216" y="487"/>
                </a:cubicBezTo>
                <a:cubicBezTo>
                  <a:pt x="1097" y="456"/>
                  <a:pt x="1097" y="456"/>
                  <a:pt x="1097" y="456"/>
                </a:cubicBezTo>
                <a:cubicBezTo>
                  <a:pt x="1087" y="426"/>
                  <a:pt x="1075" y="397"/>
                  <a:pt x="1061" y="369"/>
                </a:cubicBezTo>
                <a:close/>
                <a:moveTo>
                  <a:pt x="1152" y="679"/>
                </a:moveTo>
                <a:cubicBezTo>
                  <a:pt x="1045" y="706"/>
                  <a:pt x="1045" y="706"/>
                  <a:pt x="1045" y="706"/>
                </a:cubicBezTo>
                <a:cubicBezTo>
                  <a:pt x="1040" y="724"/>
                  <a:pt x="1040" y="724"/>
                  <a:pt x="1040" y="724"/>
                </a:cubicBezTo>
                <a:cubicBezTo>
                  <a:pt x="1030" y="762"/>
                  <a:pt x="1015" y="798"/>
                  <a:pt x="996" y="831"/>
                </a:cubicBezTo>
                <a:cubicBezTo>
                  <a:pt x="987" y="847"/>
                  <a:pt x="987" y="847"/>
                  <a:pt x="987" y="847"/>
                </a:cubicBezTo>
                <a:cubicBezTo>
                  <a:pt x="1043" y="942"/>
                  <a:pt x="1043" y="942"/>
                  <a:pt x="1043" y="942"/>
                </a:cubicBezTo>
                <a:cubicBezTo>
                  <a:pt x="943" y="1043"/>
                  <a:pt x="943" y="1043"/>
                  <a:pt x="943" y="1043"/>
                </a:cubicBezTo>
                <a:cubicBezTo>
                  <a:pt x="848" y="986"/>
                  <a:pt x="848" y="986"/>
                  <a:pt x="848" y="986"/>
                </a:cubicBezTo>
                <a:cubicBezTo>
                  <a:pt x="831" y="996"/>
                  <a:pt x="831" y="996"/>
                  <a:pt x="831" y="996"/>
                </a:cubicBezTo>
                <a:cubicBezTo>
                  <a:pt x="798" y="1015"/>
                  <a:pt x="762" y="1030"/>
                  <a:pt x="725" y="1040"/>
                </a:cubicBezTo>
                <a:cubicBezTo>
                  <a:pt x="707" y="1045"/>
                  <a:pt x="707" y="1045"/>
                  <a:pt x="707" y="1045"/>
                </a:cubicBezTo>
                <a:cubicBezTo>
                  <a:pt x="679" y="1152"/>
                  <a:pt x="679" y="1152"/>
                  <a:pt x="679" y="1152"/>
                </a:cubicBezTo>
                <a:cubicBezTo>
                  <a:pt x="537" y="1152"/>
                  <a:pt x="537" y="1152"/>
                  <a:pt x="537" y="1152"/>
                </a:cubicBezTo>
                <a:cubicBezTo>
                  <a:pt x="510" y="1045"/>
                  <a:pt x="510" y="1045"/>
                  <a:pt x="510" y="1045"/>
                </a:cubicBezTo>
                <a:cubicBezTo>
                  <a:pt x="492" y="1040"/>
                  <a:pt x="492" y="1040"/>
                  <a:pt x="492" y="1040"/>
                </a:cubicBezTo>
                <a:cubicBezTo>
                  <a:pt x="454" y="1030"/>
                  <a:pt x="418" y="1015"/>
                  <a:pt x="385" y="996"/>
                </a:cubicBezTo>
                <a:cubicBezTo>
                  <a:pt x="369" y="986"/>
                  <a:pt x="369" y="986"/>
                  <a:pt x="369" y="986"/>
                </a:cubicBezTo>
                <a:cubicBezTo>
                  <a:pt x="274" y="1043"/>
                  <a:pt x="274" y="1043"/>
                  <a:pt x="274" y="1043"/>
                </a:cubicBezTo>
                <a:cubicBezTo>
                  <a:pt x="173" y="942"/>
                  <a:pt x="173" y="942"/>
                  <a:pt x="173" y="942"/>
                </a:cubicBezTo>
                <a:cubicBezTo>
                  <a:pt x="230" y="847"/>
                  <a:pt x="230" y="847"/>
                  <a:pt x="230" y="847"/>
                </a:cubicBezTo>
                <a:cubicBezTo>
                  <a:pt x="220" y="831"/>
                  <a:pt x="220" y="831"/>
                  <a:pt x="220" y="831"/>
                </a:cubicBezTo>
                <a:cubicBezTo>
                  <a:pt x="201" y="798"/>
                  <a:pt x="186" y="762"/>
                  <a:pt x="176" y="724"/>
                </a:cubicBezTo>
                <a:cubicBezTo>
                  <a:pt x="171" y="706"/>
                  <a:pt x="171" y="706"/>
                  <a:pt x="171" y="706"/>
                </a:cubicBezTo>
                <a:cubicBezTo>
                  <a:pt x="64" y="679"/>
                  <a:pt x="64" y="679"/>
                  <a:pt x="64" y="679"/>
                </a:cubicBezTo>
                <a:cubicBezTo>
                  <a:pt x="64" y="537"/>
                  <a:pt x="64" y="537"/>
                  <a:pt x="64" y="537"/>
                </a:cubicBezTo>
                <a:cubicBezTo>
                  <a:pt x="171" y="509"/>
                  <a:pt x="171" y="509"/>
                  <a:pt x="171" y="509"/>
                </a:cubicBezTo>
                <a:cubicBezTo>
                  <a:pt x="176" y="491"/>
                  <a:pt x="176" y="491"/>
                  <a:pt x="176" y="491"/>
                </a:cubicBezTo>
                <a:cubicBezTo>
                  <a:pt x="186" y="454"/>
                  <a:pt x="201" y="418"/>
                  <a:pt x="220" y="385"/>
                </a:cubicBezTo>
                <a:cubicBezTo>
                  <a:pt x="230" y="368"/>
                  <a:pt x="230" y="368"/>
                  <a:pt x="230" y="368"/>
                </a:cubicBezTo>
                <a:cubicBezTo>
                  <a:pt x="173" y="273"/>
                  <a:pt x="173" y="273"/>
                  <a:pt x="173" y="273"/>
                </a:cubicBezTo>
                <a:cubicBezTo>
                  <a:pt x="274" y="173"/>
                  <a:pt x="274" y="173"/>
                  <a:pt x="274" y="173"/>
                </a:cubicBezTo>
                <a:cubicBezTo>
                  <a:pt x="369" y="229"/>
                  <a:pt x="369" y="229"/>
                  <a:pt x="369" y="229"/>
                </a:cubicBezTo>
                <a:cubicBezTo>
                  <a:pt x="385" y="220"/>
                  <a:pt x="385" y="220"/>
                  <a:pt x="385" y="220"/>
                </a:cubicBezTo>
                <a:cubicBezTo>
                  <a:pt x="418" y="201"/>
                  <a:pt x="454" y="186"/>
                  <a:pt x="492" y="176"/>
                </a:cubicBezTo>
                <a:cubicBezTo>
                  <a:pt x="510" y="171"/>
                  <a:pt x="510" y="171"/>
                  <a:pt x="510" y="171"/>
                </a:cubicBezTo>
                <a:cubicBezTo>
                  <a:pt x="537" y="64"/>
                  <a:pt x="537" y="64"/>
                  <a:pt x="537" y="64"/>
                </a:cubicBezTo>
                <a:cubicBezTo>
                  <a:pt x="679" y="64"/>
                  <a:pt x="679" y="64"/>
                  <a:pt x="679" y="64"/>
                </a:cubicBezTo>
                <a:cubicBezTo>
                  <a:pt x="707" y="171"/>
                  <a:pt x="707" y="171"/>
                  <a:pt x="707" y="171"/>
                </a:cubicBezTo>
                <a:cubicBezTo>
                  <a:pt x="725" y="176"/>
                  <a:pt x="725" y="176"/>
                  <a:pt x="725" y="176"/>
                </a:cubicBezTo>
                <a:cubicBezTo>
                  <a:pt x="762" y="186"/>
                  <a:pt x="798" y="201"/>
                  <a:pt x="831" y="220"/>
                </a:cubicBezTo>
                <a:cubicBezTo>
                  <a:pt x="848" y="229"/>
                  <a:pt x="848" y="229"/>
                  <a:pt x="848" y="229"/>
                </a:cubicBezTo>
                <a:cubicBezTo>
                  <a:pt x="943" y="173"/>
                  <a:pt x="943" y="173"/>
                  <a:pt x="943" y="173"/>
                </a:cubicBezTo>
                <a:cubicBezTo>
                  <a:pt x="1043" y="273"/>
                  <a:pt x="1043" y="273"/>
                  <a:pt x="1043" y="273"/>
                </a:cubicBezTo>
                <a:cubicBezTo>
                  <a:pt x="987" y="368"/>
                  <a:pt x="987" y="368"/>
                  <a:pt x="987" y="368"/>
                </a:cubicBezTo>
                <a:cubicBezTo>
                  <a:pt x="996" y="385"/>
                  <a:pt x="996" y="385"/>
                  <a:pt x="996" y="385"/>
                </a:cubicBezTo>
                <a:cubicBezTo>
                  <a:pt x="1015" y="418"/>
                  <a:pt x="1030" y="454"/>
                  <a:pt x="1040" y="491"/>
                </a:cubicBezTo>
                <a:cubicBezTo>
                  <a:pt x="1045" y="509"/>
                  <a:pt x="1045" y="509"/>
                  <a:pt x="1045" y="509"/>
                </a:cubicBezTo>
                <a:cubicBezTo>
                  <a:pt x="1152" y="537"/>
                  <a:pt x="1152" y="537"/>
                  <a:pt x="1152" y="537"/>
                </a:cubicBezTo>
                <a:lnTo>
                  <a:pt x="1152" y="679"/>
                </a:lnTo>
                <a:close/>
                <a:moveTo>
                  <a:pt x="608" y="224"/>
                </a:moveTo>
                <a:cubicBezTo>
                  <a:pt x="396" y="224"/>
                  <a:pt x="224" y="396"/>
                  <a:pt x="224" y="608"/>
                </a:cubicBezTo>
                <a:cubicBezTo>
                  <a:pt x="224" y="820"/>
                  <a:pt x="396" y="992"/>
                  <a:pt x="608" y="992"/>
                </a:cubicBezTo>
                <a:cubicBezTo>
                  <a:pt x="820" y="992"/>
                  <a:pt x="992" y="820"/>
                  <a:pt x="992" y="608"/>
                </a:cubicBezTo>
                <a:cubicBezTo>
                  <a:pt x="992" y="396"/>
                  <a:pt x="820" y="224"/>
                  <a:pt x="608" y="224"/>
                </a:cubicBezTo>
                <a:close/>
                <a:moveTo>
                  <a:pt x="608" y="928"/>
                </a:moveTo>
                <a:cubicBezTo>
                  <a:pt x="432" y="928"/>
                  <a:pt x="288" y="784"/>
                  <a:pt x="288" y="608"/>
                </a:cubicBezTo>
                <a:cubicBezTo>
                  <a:pt x="288" y="431"/>
                  <a:pt x="432" y="288"/>
                  <a:pt x="608" y="288"/>
                </a:cubicBezTo>
                <a:cubicBezTo>
                  <a:pt x="785" y="288"/>
                  <a:pt x="928" y="431"/>
                  <a:pt x="928" y="608"/>
                </a:cubicBezTo>
                <a:cubicBezTo>
                  <a:pt x="928" y="784"/>
                  <a:pt x="785" y="928"/>
                  <a:pt x="608" y="928"/>
                </a:cubicBezTo>
                <a:close/>
              </a:path>
            </a:pathLst>
          </a:custGeom>
          <a:solidFill>
            <a:srgbClr val="2F559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29"/>
          <p:cNvSpPr>
            <a:spLocks noEditPoints="1"/>
          </p:cNvSpPr>
          <p:nvPr/>
        </p:nvSpPr>
        <p:spPr bwMode="auto">
          <a:xfrm>
            <a:off x="442697" y="3269784"/>
            <a:ext cx="366427" cy="359514"/>
          </a:xfrm>
          <a:custGeom>
            <a:avLst/>
            <a:gdLst>
              <a:gd name="T0" fmla="*/ 355 w 697"/>
              <a:gd name="T1" fmla="*/ 0 h 684"/>
              <a:gd name="T2" fmla="*/ 182 w 697"/>
              <a:gd name="T3" fmla="*/ 47 h 684"/>
              <a:gd name="T4" fmla="*/ 179 w 697"/>
              <a:gd name="T5" fmla="*/ 49 h 684"/>
              <a:gd name="T6" fmla="*/ 178 w 697"/>
              <a:gd name="T7" fmla="*/ 49 h 684"/>
              <a:gd name="T8" fmla="*/ 0 w 697"/>
              <a:gd name="T9" fmla="*/ 27 h 684"/>
              <a:gd name="T10" fmla="*/ 60 w 697"/>
              <a:gd name="T11" fmla="*/ 169 h 684"/>
              <a:gd name="T12" fmla="*/ 58 w 697"/>
              <a:gd name="T13" fmla="*/ 173 h 684"/>
              <a:gd name="T14" fmla="*/ 13 w 697"/>
              <a:gd name="T15" fmla="*/ 342 h 684"/>
              <a:gd name="T16" fmla="*/ 355 w 697"/>
              <a:gd name="T17" fmla="*/ 684 h 684"/>
              <a:gd name="T18" fmla="*/ 697 w 697"/>
              <a:gd name="T19" fmla="*/ 342 h 684"/>
              <a:gd name="T20" fmla="*/ 355 w 697"/>
              <a:gd name="T21" fmla="*/ 0 h 684"/>
              <a:gd name="T22" fmla="*/ 542 w 697"/>
              <a:gd name="T23" fmla="*/ 574 h 684"/>
              <a:gd name="T24" fmla="*/ 355 w 697"/>
              <a:gd name="T25" fmla="*/ 640 h 684"/>
              <a:gd name="T26" fmla="*/ 168 w 697"/>
              <a:gd name="T27" fmla="*/ 574 h 684"/>
              <a:gd name="T28" fmla="*/ 146 w 697"/>
              <a:gd name="T29" fmla="*/ 556 h 684"/>
              <a:gd name="T30" fmla="*/ 564 w 697"/>
              <a:gd name="T31" fmla="*/ 556 h 684"/>
              <a:gd name="T32" fmla="*/ 542 w 697"/>
              <a:gd name="T33" fmla="*/ 574 h 684"/>
              <a:gd name="T34" fmla="*/ 306 w 697"/>
              <a:gd name="T35" fmla="*/ 365 h 684"/>
              <a:gd name="T36" fmla="*/ 281 w 697"/>
              <a:gd name="T37" fmla="*/ 310 h 684"/>
              <a:gd name="T38" fmla="*/ 281 w 697"/>
              <a:gd name="T39" fmla="*/ 251 h 684"/>
              <a:gd name="T40" fmla="*/ 351 w 697"/>
              <a:gd name="T41" fmla="*/ 172 h 684"/>
              <a:gd name="T42" fmla="*/ 406 w 697"/>
              <a:gd name="T43" fmla="*/ 192 h 684"/>
              <a:gd name="T44" fmla="*/ 429 w 697"/>
              <a:gd name="T45" fmla="*/ 246 h 684"/>
              <a:gd name="T46" fmla="*/ 429 w 697"/>
              <a:gd name="T47" fmla="*/ 310 h 684"/>
              <a:gd name="T48" fmla="*/ 404 w 697"/>
              <a:gd name="T49" fmla="*/ 365 h 684"/>
              <a:gd name="T50" fmla="*/ 397 w 697"/>
              <a:gd name="T51" fmla="*/ 371 h 684"/>
              <a:gd name="T52" fmla="*/ 397 w 697"/>
              <a:gd name="T53" fmla="*/ 419 h 684"/>
              <a:gd name="T54" fmla="*/ 480 w 697"/>
              <a:gd name="T55" fmla="*/ 461 h 684"/>
              <a:gd name="T56" fmla="*/ 516 w 697"/>
              <a:gd name="T57" fmla="*/ 497 h 684"/>
              <a:gd name="T58" fmla="*/ 524 w 697"/>
              <a:gd name="T59" fmla="*/ 512 h 684"/>
              <a:gd name="T60" fmla="*/ 186 w 697"/>
              <a:gd name="T61" fmla="*/ 512 h 684"/>
              <a:gd name="T62" fmla="*/ 194 w 697"/>
              <a:gd name="T63" fmla="*/ 497 h 684"/>
              <a:gd name="T64" fmla="*/ 230 w 697"/>
              <a:gd name="T65" fmla="*/ 461 h 684"/>
              <a:gd name="T66" fmla="*/ 313 w 697"/>
              <a:gd name="T67" fmla="*/ 419 h 684"/>
              <a:gd name="T68" fmla="*/ 313 w 697"/>
              <a:gd name="T69" fmla="*/ 371 h 684"/>
              <a:gd name="T70" fmla="*/ 306 w 697"/>
              <a:gd name="T71" fmla="*/ 365 h 684"/>
              <a:gd name="T72" fmla="*/ 586 w 697"/>
              <a:gd name="T73" fmla="*/ 530 h 684"/>
              <a:gd name="T74" fmla="*/ 570 w 697"/>
              <a:gd name="T75" fmla="*/ 549 h 684"/>
              <a:gd name="T76" fmla="*/ 568 w 697"/>
              <a:gd name="T77" fmla="*/ 524 h 684"/>
              <a:gd name="T78" fmla="*/ 500 w 697"/>
              <a:gd name="T79" fmla="*/ 421 h 684"/>
              <a:gd name="T80" fmla="*/ 440 w 697"/>
              <a:gd name="T81" fmla="*/ 392 h 684"/>
              <a:gd name="T82" fmla="*/ 448 w 697"/>
              <a:gd name="T83" fmla="*/ 382 h 684"/>
              <a:gd name="T84" fmla="*/ 473 w 697"/>
              <a:gd name="T85" fmla="*/ 310 h 684"/>
              <a:gd name="T86" fmla="*/ 473 w 697"/>
              <a:gd name="T87" fmla="*/ 246 h 684"/>
              <a:gd name="T88" fmla="*/ 436 w 697"/>
              <a:gd name="T89" fmla="*/ 160 h 684"/>
              <a:gd name="T90" fmla="*/ 349 w 697"/>
              <a:gd name="T91" fmla="*/ 128 h 684"/>
              <a:gd name="T92" fmla="*/ 237 w 697"/>
              <a:gd name="T93" fmla="*/ 251 h 684"/>
              <a:gd name="T94" fmla="*/ 237 w 697"/>
              <a:gd name="T95" fmla="*/ 310 h 684"/>
              <a:gd name="T96" fmla="*/ 262 w 697"/>
              <a:gd name="T97" fmla="*/ 382 h 684"/>
              <a:gd name="T98" fmla="*/ 270 w 697"/>
              <a:gd name="T99" fmla="*/ 392 h 684"/>
              <a:gd name="T100" fmla="*/ 210 w 697"/>
              <a:gd name="T101" fmla="*/ 421 h 684"/>
              <a:gd name="T102" fmla="*/ 142 w 697"/>
              <a:gd name="T103" fmla="*/ 524 h 684"/>
              <a:gd name="T104" fmla="*/ 140 w 697"/>
              <a:gd name="T105" fmla="*/ 549 h 684"/>
              <a:gd name="T106" fmla="*/ 124 w 697"/>
              <a:gd name="T107" fmla="*/ 530 h 684"/>
              <a:gd name="T108" fmla="*/ 57 w 697"/>
              <a:gd name="T109" fmla="*/ 342 h 684"/>
              <a:gd name="T110" fmla="*/ 103 w 697"/>
              <a:gd name="T111" fmla="*/ 183 h 684"/>
              <a:gd name="T112" fmla="*/ 109 w 697"/>
              <a:gd name="T113" fmla="*/ 173 h 684"/>
              <a:gd name="T114" fmla="*/ 70 w 697"/>
              <a:gd name="T115" fmla="*/ 80 h 684"/>
              <a:gd name="T116" fmla="*/ 189 w 697"/>
              <a:gd name="T117" fmla="*/ 94 h 684"/>
              <a:gd name="T118" fmla="*/ 196 w 697"/>
              <a:gd name="T119" fmla="*/ 90 h 684"/>
              <a:gd name="T120" fmla="*/ 355 w 697"/>
              <a:gd name="T121" fmla="*/ 44 h 684"/>
              <a:gd name="T122" fmla="*/ 653 w 697"/>
              <a:gd name="T123" fmla="*/ 342 h 684"/>
              <a:gd name="T124" fmla="*/ 586 w 697"/>
              <a:gd name="T125" fmla="*/ 530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97" h="684">
                <a:moveTo>
                  <a:pt x="355" y="0"/>
                </a:moveTo>
                <a:cubicBezTo>
                  <a:pt x="294" y="0"/>
                  <a:pt x="235" y="16"/>
                  <a:pt x="182" y="47"/>
                </a:cubicBezTo>
                <a:cubicBezTo>
                  <a:pt x="179" y="49"/>
                  <a:pt x="179" y="49"/>
                  <a:pt x="179" y="49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0" y="27"/>
                  <a:pt x="0" y="27"/>
                  <a:pt x="0" y="27"/>
                </a:cubicBezTo>
                <a:cubicBezTo>
                  <a:pt x="60" y="169"/>
                  <a:pt x="60" y="169"/>
                  <a:pt x="60" y="169"/>
                </a:cubicBezTo>
                <a:cubicBezTo>
                  <a:pt x="58" y="173"/>
                  <a:pt x="58" y="173"/>
                  <a:pt x="58" y="173"/>
                </a:cubicBezTo>
                <a:cubicBezTo>
                  <a:pt x="28" y="225"/>
                  <a:pt x="13" y="283"/>
                  <a:pt x="13" y="342"/>
                </a:cubicBezTo>
                <a:cubicBezTo>
                  <a:pt x="13" y="530"/>
                  <a:pt x="166" y="684"/>
                  <a:pt x="355" y="684"/>
                </a:cubicBezTo>
                <a:cubicBezTo>
                  <a:pt x="544" y="684"/>
                  <a:pt x="697" y="530"/>
                  <a:pt x="697" y="342"/>
                </a:cubicBezTo>
                <a:cubicBezTo>
                  <a:pt x="697" y="153"/>
                  <a:pt x="544" y="0"/>
                  <a:pt x="355" y="0"/>
                </a:cubicBezTo>
                <a:close/>
                <a:moveTo>
                  <a:pt x="542" y="574"/>
                </a:moveTo>
                <a:cubicBezTo>
                  <a:pt x="489" y="616"/>
                  <a:pt x="423" y="640"/>
                  <a:pt x="355" y="640"/>
                </a:cubicBezTo>
                <a:cubicBezTo>
                  <a:pt x="286" y="640"/>
                  <a:pt x="222" y="617"/>
                  <a:pt x="168" y="574"/>
                </a:cubicBezTo>
                <a:cubicBezTo>
                  <a:pt x="146" y="556"/>
                  <a:pt x="146" y="556"/>
                  <a:pt x="146" y="556"/>
                </a:cubicBezTo>
                <a:cubicBezTo>
                  <a:pt x="564" y="556"/>
                  <a:pt x="564" y="556"/>
                  <a:pt x="564" y="556"/>
                </a:cubicBezTo>
                <a:lnTo>
                  <a:pt x="542" y="574"/>
                </a:lnTo>
                <a:close/>
                <a:moveTo>
                  <a:pt x="306" y="365"/>
                </a:moveTo>
                <a:cubicBezTo>
                  <a:pt x="290" y="350"/>
                  <a:pt x="281" y="331"/>
                  <a:pt x="281" y="310"/>
                </a:cubicBezTo>
                <a:cubicBezTo>
                  <a:pt x="281" y="251"/>
                  <a:pt x="281" y="251"/>
                  <a:pt x="281" y="251"/>
                </a:cubicBezTo>
                <a:cubicBezTo>
                  <a:pt x="281" y="210"/>
                  <a:pt x="312" y="174"/>
                  <a:pt x="351" y="172"/>
                </a:cubicBezTo>
                <a:cubicBezTo>
                  <a:pt x="371" y="171"/>
                  <a:pt x="391" y="178"/>
                  <a:pt x="406" y="192"/>
                </a:cubicBezTo>
                <a:cubicBezTo>
                  <a:pt x="421" y="206"/>
                  <a:pt x="429" y="225"/>
                  <a:pt x="429" y="246"/>
                </a:cubicBezTo>
                <a:cubicBezTo>
                  <a:pt x="429" y="310"/>
                  <a:pt x="429" y="310"/>
                  <a:pt x="429" y="310"/>
                </a:cubicBezTo>
                <a:cubicBezTo>
                  <a:pt x="429" y="331"/>
                  <a:pt x="420" y="350"/>
                  <a:pt x="404" y="365"/>
                </a:cubicBezTo>
                <a:cubicBezTo>
                  <a:pt x="397" y="371"/>
                  <a:pt x="397" y="371"/>
                  <a:pt x="397" y="371"/>
                </a:cubicBezTo>
                <a:cubicBezTo>
                  <a:pt x="397" y="419"/>
                  <a:pt x="397" y="419"/>
                  <a:pt x="397" y="419"/>
                </a:cubicBezTo>
                <a:cubicBezTo>
                  <a:pt x="480" y="461"/>
                  <a:pt x="480" y="461"/>
                  <a:pt x="480" y="461"/>
                </a:cubicBezTo>
                <a:cubicBezTo>
                  <a:pt x="496" y="469"/>
                  <a:pt x="509" y="481"/>
                  <a:pt x="516" y="497"/>
                </a:cubicBezTo>
                <a:cubicBezTo>
                  <a:pt x="524" y="512"/>
                  <a:pt x="524" y="512"/>
                  <a:pt x="524" y="512"/>
                </a:cubicBezTo>
                <a:cubicBezTo>
                  <a:pt x="186" y="512"/>
                  <a:pt x="186" y="512"/>
                  <a:pt x="186" y="512"/>
                </a:cubicBezTo>
                <a:cubicBezTo>
                  <a:pt x="194" y="497"/>
                  <a:pt x="194" y="497"/>
                  <a:pt x="194" y="497"/>
                </a:cubicBezTo>
                <a:cubicBezTo>
                  <a:pt x="201" y="481"/>
                  <a:pt x="214" y="469"/>
                  <a:pt x="230" y="461"/>
                </a:cubicBezTo>
                <a:cubicBezTo>
                  <a:pt x="313" y="419"/>
                  <a:pt x="313" y="419"/>
                  <a:pt x="313" y="419"/>
                </a:cubicBezTo>
                <a:cubicBezTo>
                  <a:pt x="313" y="371"/>
                  <a:pt x="313" y="371"/>
                  <a:pt x="313" y="371"/>
                </a:cubicBezTo>
                <a:lnTo>
                  <a:pt x="306" y="365"/>
                </a:lnTo>
                <a:close/>
                <a:moveTo>
                  <a:pt x="586" y="530"/>
                </a:moveTo>
                <a:cubicBezTo>
                  <a:pt x="570" y="549"/>
                  <a:pt x="570" y="549"/>
                  <a:pt x="570" y="549"/>
                </a:cubicBezTo>
                <a:cubicBezTo>
                  <a:pt x="568" y="524"/>
                  <a:pt x="568" y="524"/>
                  <a:pt x="568" y="524"/>
                </a:cubicBezTo>
                <a:cubicBezTo>
                  <a:pt x="565" y="480"/>
                  <a:pt x="539" y="441"/>
                  <a:pt x="500" y="421"/>
                </a:cubicBezTo>
                <a:cubicBezTo>
                  <a:pt x="440" y="392"/>
                  <a:pt x="440" y="392"/>
                  <a:pt x="440" y="392"/>
                </a:cubicBezTo>
                <a:cubicBezTo>
                  <a:pt x="448" y="382"/>
                  <a:pt x="448" y="382"/>
                  <a:pt x="448" y="382"/>
                </a:cubicBezTo>
                <a:cubicBezTo>
                  <a:pt x="464" y="361"/>
                  <a:pt x="473" y="336"/>
                  <a:pt x="473" y="310"/>
                </a:cubicBezTo>
                <a:cubicBezTo>
                  <a:pt x="473" y="246"/>
                  <a:pt x="473" y="246"/>
                  <a:pt x="473" y="246"/>
                </a:cubicBezTo>
                <a:cubicBezTo>
                  <a:pt x="473" y="214"/>
                  <a:pt x="460" y="182"/>
                  <a:pt x="436" y="160"/>
                </a:cubicBezTo>
                <a:cubicBezTo>
                  <a:pt x="413" y="138"/>
                  <a:pt x="382" y="127"/>
                  <a:pt x="349" y="128"/>
                </a:cubicBezTo>
                <a:cubicBezTo>
                  <a:pt x="286" y="131"/>
                  <a:pt x="237" y="185"/>
                  <a:pt x="237" y="251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37" y="336"/>
                  <a:pt x="246" y="361"/>
                  <a:pt x="262" y="382"/>
                </a:cubicBezTo>
                <a:cubicBezTo>
                  <a:pt x="270" y="392"/>
                  <a:pt x="270" y="392"/>
                  <a:pt x="270" y="392"/>
                </a:cubicBezTo>
                <a:cubicBezTo>
                  <a:pt x="210" y="421"/>
                  <a:pt x="210" y="421"/>
                  <a:pt x="210" y="421"/>
                </a:cubicBezTo>
                <a:cubicBezTo>
                  <a:pt x="171" y="441"/>
                  <a:pt x="145" y="480"/>
                  <a:pt x="142" y="524"/>
                </a:cubicBezTo>
                <a:cubicBezTo>
                  <a:pt x="140" y="549"/>
                  <a:pt x="140" y="549"/>
                  <a:pt x="140" y="549"/>
                </a:cubicBezTo>
                <a:cubicBezTo>
                  <a:pt x="124" y="530"/>
                  <a:pt x="124" y="530"/>
                  <a:pt x="124" y="530"/>
                </a:cubicBezTo>
                <a:cubicBezTo>
                  <a:pt x="81" y="477"/>
                  <a:pt x="57" y="410"/>
                  <a:pt x="57" y="342"/>
                </a:cubicBezTo>
                <a:cubicBezTo>
                  <a:pt x="57" y="286"/>
                  <a:pt x="73" y="231"/>
                  <a:pt x="103" y="183"/>
                </a:cubicBezTo>
                <a:cubicBezTo>
                  <a:pt x="109" y="173"/>
                  <a:pt x="109" y="173"/>
                  <a:pt x="109" y="173"/>
                </a:cubicBezTo>
                <a:cubicBezTo>
                  <a:pt x="70" y="80"/>
                  <a:pt x="70" y="80"/>
                  <a:pt x="70" y="80"/>
                </a:cubicBezTo>
                <a:cubicBezTo>
                  <a:pt x="189" y="94"/>
                  <a:pt x="189" y="94"/>
                  <a:pt x="189" y="94"/>
                </a:cubicBezTo>
                <a:cubicBezTo>
                  <a:pt x="196" y="90"/>
                  <a:pt x="196" y="90"/>
                  <a:pt x="196" y="90"/>
                </a:cubicBezTo>
                <a:cubicBezTo>
                  <a:pt x="244" y="60"/>
                  <a:pt x="299" y="44"/>
                  <a:pt x="355" y="44"/>
                </a:cubicBezTo>
                <a:cubicBezTo>
                  <a:pt x="519" y="44"/>
                  <a:pt x="653" y="177"/>
                  <a:pt x="653" y="342"/>
                </a:cubicBezTo>
                <a:cubicBezTo>
                  <a:pt x="653" y="410"/>
                  <a:pt x="629" y="477"/>
                  <a:pt x="586" y="530"/>
                </a:cubicBezTo>
                <a:close/>
              </a:path>
            </a:pathLst>
          </a:custGeom>
          <a:solidFill>
            <a:srgbClr val="2F559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>
            <a:off x="433756" y="5626758"/>
            <a:ext cx="380513" cy="372163"/>
            <a:chOff x="1017188" y="511358"/>
            <a:chExt cx="506413" cy="495300"/>
          </a:xfrm>
          <a:solidFill>
            <a:srgbClr val="2F5597"/>
          </a:solidFill>
        </p:grpSpPr>
        <p:sp>
          <p:nvSpPr>
            <p:cNvPr id="128" name="Freeform 16"/>
            <p:cNvSpPr>
              <a:spLocks noEditPoints="1"/>
            </p:cNvSpPr>
            <p:nvPr/>
          </p:nvSpPr>
          <p:spPr bwMode="auto">
            <a:xfrm>
              <a:off x="1017188" y="511358"/>
              <a:ext cx="506413" cy="495300"/>
            </a:xfrm>
            <a:custGeom>
              <a:avLst/>
              <a:gdLst>
                <a:gd name="T0" fmla="*/ 88 w 132"/>
                <a:gd name="T1" fmla="*/ 117 h 129"/>
                <a:gd name="T2" fmla="*/ 101 w 132"/>
                <a:gd name="T3" fmla="*/ 127 h 129"/>
                <a:gd name="T4" fmla="*/ 109 w 132"/>
                <a:gd name="T5" fmla="*/ 123 h 129"/>
                <a:gd name="T6" fmla="*/ 109 w 132"/>
                <a:gd name="T7" fmla="*/ 117 h 129"/>
                <a:gd name="T8" fmla="*/ 125 w 132"/>
                <a:gd name="T9" fmla="*/ 117 h 129"/>
                <a:gd name="T10" fmla="*/ 132 w 132"/>
                <a:gd name="T11" fmla="*/ 110 h 129"/>
                <a:gd name="T12" fmla="*/ 132 w 132"/>
                <a:gd name="T13" fmla="*/ 55 h 129"/>
                <a:gd name="T14" fmla="*/ 124 w 132"/>
                <a:gd name="T15" fmla="*/ 47 h 129"/>
                <a:gd name="T16" fmla="*/ 85 w 132"/>
                <a:gd name="T17" fmla="*/ 47 h 129"/>
                <a:gd name="T18" fmla="*/ 85 w 132"/>
                <a:gd name="T19" fmla="*/ 9 h 129"/>
                <a:gd name="T20" fmla="*/ 76 w 132"/>
                <a:gd name="T21" fmla="*/ 0 h 129"/>
                <a:gd name="T22" fmla="*/ 10 w 132"/>
                <a:gd name="T23" fmla="*/ 0 h 129"/>
                <a:gd name="T24" fmla="*/ 0 w 132"/>
                <a:gd name="T25" fmla="*/ 10 h 129"/>
                <a:gd name="T26" fmla="*/ 0 w 132"/>
                <a:gd name="T27" fmla="*/ 60 h 129"/>
                <a:gd name="T28" fmla="*/ 10 w 132"/>
                <a:gd name="T29" fmla="*/ 70 h 129"/>
                <a:gd name="T30" fmla="*/ 23 w 132"/>
                <a:gd name="T31" fmla="*/ 70 h 129"/>
                <a:gd name="T32" fmla="*/ 23 w 132"/>
                <a:gd name="T33" fmla="*/ 77 h 129"/>
                <a:gd name="T34" fmla="*/ 31 w 132"/>
                <a:gd name="T35" fmla="*/ 80 h 129"/>
                <a:gd name="T36" fmla="*/ 44 w 132"/>
                <a:gd name="T37" fmla="*/ 70 h 129"/>
                <a:gd name="T38" fmla="*/ 47 w 132"/>
                <a:gd name="T39" fmla="*/ 70 h 129"/>
                <a:gd name="T40" fmla="*/ 47 w 132"/>
                <a:gd name="T41" fmla="*/ 109 h 129"/>
                <a:gd name="T42" fmla="*/ 55 w 132"/>
                <a:gd name="T43" fmla="*/ 117 h 129"/>
                <a:gd name="T44" fmla="*/ 88 w 132"/>
                <a:gd name="T45" fmla="*/ 117 h 129"/>
                <a:gd name="T46" fmla="*/ 125 w 132"/>
                <a:gd name="T47" fmla="*/ 109 h 129"/>
                <a:gd name="T48" fmla="*/ 101 w 132"/>
                <a:gd name="T49" fmla="*/ 109 h 129"/>
                <a:gd name="T50" fmla="*/ 101 w 132"/>
                <a:gd name="T51" fmla="*/ 117 h 129"/>
                <a:gd name="T52" fmla="*/ 91 w 132"/>
                <a:gd name="T53" fmla="*/ 109 h 129"/>
                <a:gd name="T54" fmla="*/ 54 w 132"/>
                <a:gd name="T55" fmla="*/ 109 h 129"/>
                <a:gd name="T56" fmla="*/ 54 w 132"/>
                <a:gd name="T57" fmla="*/ 55 h 129"/>
                <a:gd name="T58" fmla="*/ 125 w 132"/>
                <a:gd name="T59" fmla="*/ 55 h 129"/>
                <a:gd name="T60" fmla="*/ 125 w 132"/>
                <a:gd name="T61" fmla="*/ 109 h 129"/>
                <a:gd name="T62" fmla="*/ 41 w 132"/>
                <a:gd name="T63" fmla="*/ 62 h 129"/>
                <a:gd name="T64" fmla="*/ 31 w 132"/>
                <a:gd name="T65" fmla="*/ 70 h 129"/>
                <a:gd name="T66" fmla="*/ 31 w 132"/>
                <a:gd name="T67" fmla="*/ 62 h 129"/>
                <a:gd name="T68" fmla="*/ 7 w 132"/>
                <a:gd name="T69" fmla="*/ 62 h 129"/>
                <a:gd name="T70" fmla="*/ 7 w 132"/>
                <a:gd name="T71" fmla="*/ 8 h 129"/>
                <a:gd name="T72" fmla="*/ 78 w 132"/>
                <a:gd name="T73" fmla="*/ 8 h 129"/>
                <a:gd name="T74" fmla="*/ 78 w 132"/>
                <a:gd name="T75" fmla="*/ 47 h 129"/>
                <a:gd name="T76" fmla="*/ 61 w 132"/>
                <a:gd name="T77" fmla="*/ 47 h 129"/>
                <a:gd name="T78" fmla="*/ 43 w 132"/>
                <a:gd name="T79" fmla="*/ 11 h 129"/>
                <a:gd name="T80" fmla="*/ 24 w 132"/>
                <a:gd name="T81" fmla="*/ 49 h 129"/>
                <a:gd name="T82" fmla="*/ 31 w 132"/>
                <a:gd name="T83" fmla="*/ 52 h 129"/>
                <a:gd name="T84" fmla="*/ 35 w 132"/>
                <a:gd name="T85" fmla="*/ 43 h 129"/>
                <a:gd name="T86" fmla="*/ 50 w 132"/>
                <a:gd name="T87" fmla="*/ 43 h 129"/>
                <a:gd name="T88" fmla="*/ 52 w 132"/>
                <a:gd name="T89" fmla="*/ 47 h 129"/>
                <a:gd name="T90" fmla="*/ 47 w 132"/>
                <a:gd name="T91" fmla="*/ 47 h 129"/>
                <a:gd name="T92" fmla="*/ 47 w 132"/>
                <a:gd name="T93" fmla="*/ 62 h 129"/>
                <a:gd name="T94" fmla="*/ 41 w 132"/>
                <a:gd name="T95" fmla="*/ 62 h 129"/>
                <a:gd name="T96" fmla="*/ 46 w 132"/>
                <a:gd name="T97" fmla="*/ 35 h 129"/>
                <a:gd name="T98" fmla="*/ 39 w 132"/>
                <a:gd name="T99" fmla="*/ 35 h 129"/>
                <a:gd name="T100" fmla="*/ 43 w 132"/>
                <a:gd name="T101" fmla="*/ 28 h 129"/>
                <a:gd name="T102" fmla="*/ 46 w 132"/>
                <a:gd name="T103" fmla="*/ 3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" h="129">
                  <a:moveTo>
                    <a:pt x="88" y="117"/>
                  </a:moveTo>
                  <a:cubicBezTo>
                    <a:pt x="101" y="127"/>
                    <a:pt x="101" y="127"/>
                    <a:pt x="101" y="127"/>
                  </a:cubicBezTo>
                  <a:cubicBezTo>
                    <a:pt x="104" y="129"/>
                    <a:pt x="109" y="127"/>
                    <a:pt x="109" y="123"/>
                  </a:cubicBezTo>
                  <a:cubicBezTo>
                    <a:pt x="109" y="117"/>
                    <a:pt x="109" y="117"/>
                    <a:pt x="109" y="117"/>
                  </a:cubicBezTo>
                  <a:cubicBezTo>
                    <a:pt x="125" y="117"/>
                    <a:pt x="125" y="117"/>
                    <a:pt x="125" y="117"/>
                  </a:cubicBezTo>
                  <a:cubicBezTo>
                    <a:pt x="129" y="117"/>
                    <a:pt x="132" y="114"/>
                    <a:pt x="132" y="110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0"/>
                    <a:pt x="129" y="47"/>
                    <a:pt x="124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5" y="4"/>
                    <a:pt x="81" y="0"/>
                    <a:pt x="76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6"/>
                    <a:pt x="4" y="70"/>
                    <a:pt x="10" y="7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3" y="77"/>
                    <a:pt x="23" y="77"/>
                    <a:pt x="23" y="77"/>
                  </a:cubicBezTo>
                  <a:cubicBezTo>
                    <a:pt x="23" y="80"/>
                    <a:pt x="28" y="82"/>
                    <a:pt x="31" y="80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47" y="109"/>
                    <a:pt x="47" y="109"/>
                    <a:pt x="47" y="109"/>
                  </a:cubicBezTo>
                  <a:cubicBezTo>
                    <a:pt x="47" y="113"/>
                    <a:pt x="50" y="117"/>
                    <a:pt x="55" y="117"/>
                  </a:cubicBezTo>
                  <a:lnTo>
                    <a:pt x="88" y="117"/>
                  </a:lnTo>
                  <a:close/>
                  <a:moveTo>
                    <a:pt x="125" y="109"/>
                  </a:moveTo>
                  <a:cubicBezTo>
                    <a:pt x="101" y="109"/>
                    <a:pt x="101" y="109"/>
                    <a:pt x="101" y="109"/>
                  </a:cubicBezTo>
                  <a:cubicBezTo>
                    <a:pt x="101" y="117"/>
                    <a:pt x="101" y="117"/>
                    <a:pt x="101" y="117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54" y="109"/>
                    <a:pt x="54" y="109"/>
                    <a:pt x="54" y="109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125" y="55"/>
                    <a:pt x="125" y="55"/>
                    <a:pt x="125" y="55"/>
                  </a:cubicBezTo>
                  <a:lnTo>
                    <a:pt x="125" y="109"/>
                  </a:lnTo>
                  <a:close/>
                  <a:moveTo>
                    <a:pt x="41" y="62"/>
                  </a:moveTo>
                  <a:cubicBezTo>
                    <a:pt x="31" y="70"/>
                    <a:pt x="31" y="70"/>
                    <a:pt x="31" y="70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7" y="62"/>
                    <a:pt x="7" y="62"/>
                    <a:pt x="7" y="62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7" y="62"/>
                    <a:pt x="47" y="62"/>
                    <a:pt x="47" y="62"/>
                  </a:cubicBezTo>
                  <a:lnTo>
                    <a:pt x="41" y="62"/>
                  </a:lnTo>
                  <a:close/>
                  <a:moveTo>
                    <a:pt x="46" y="35"/>
                  </a:moveTo>
                  <a:cubicBezTo>
                    <a:pt x="39" y="35"/>
                    <a:pt x="39" y="35"/>
                    <a:pt x="39" y="35"/>
                  </a:cubicBezTo>
                  <a:cubicBezTo>
                    <a:pt x="43" y="28"/>
                    <a:pt x="43" y="28"/>
                    <a:pt x="43" y="28"/>
                  </a:cubicBezTo>
                  <a:lnTo>
                    <a:pt x="46" y="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7"/>
            <p:cNvSpPr>
              <a:spLocks noEditPoints="1"/>
            </p:cNvSpPr>
            <p:nvPr/>
          </p:nvSpPr>
          <p:spPr bwMode="auto">
            <a:xfrm>
              <a:off x="1285476" y="749483"/>
              <a:ext cx="150813" cy="150813"/>
            </a:xfrm>
            <a:custGeom>
              <a:avLst/>
              <a:gdLst>
                <a:gd name="T0" fmla="*/ 14 w 39"/>
                <a:gd name="T1" fmla="*/ 26 h 39"/>
                <a:gd name="T2" fmla="*/ 4 w 39"/>
                <a:gd name="T3" fmla="*/ 31 h 39"/>
                <a:gd name="T4" fmla="*/ 4 w 39"/>
                <a:gd name="T5" fmla="*/ 39 h 39"/>
                <a:gd name="T6" fmla="*/ 19 w 39"/>
                <a:gd name="T7" fmla="*/ 32 h 39"/>
                <a:gd name="T8" fmla="*/ 35 w 39"/>
                <a:gd name="T9" fmla="*/ 39 h 39"/>
                <a:gd name="T10" fmla="*/ 35 w 39"/>
                <a:gd name="T11" fmla="*/ 31 h 39"/>
                <a:gd name="T12" fmla="*/ 25 w 39"/>
                <a:gd name="T13" fmla="*/ 26 h 39"/>
                <a:gd name="T14" fmla="*/ 30 w 39"/>
                <a:gd name="T15" fmla="*/ 16 h 39"/>
                <a:gd name="T16" fmla="*/ 39 w 39"/>
                <a:gd name="T17" fmla="*/ 16 h 39"/>
                <a:gd name="T18" fmla="*/ 39 w 39"/>
                <a:gd name="T19" fmla="*/ 8 h 39"/>
                <a:gd name="T20" fmla="*/ 23 w 39"/>
                <a:gd name="T21" fmla="*/ 8 h 39"/>
                <a:gd name="T22" fmla="*/ 23 w 39"/>
                <a:gd name="T23" fmla="*/ 0 h 39"/>
                <a:gd name="T24" fmla="*/ 15 w 39"/>
                <a:gd name="T25" fmla="*/ 0 h 39"/>
                <a:gd name="T26" fmla="*/ 15 w 39"/>
                <a:gd name="T27" fmla="*/ 8 h 39"/>
                <a:gd name="T28" fmla="*/ 0 w 39"/>
                <a:gd name="T29" fmla="*/ 8 h 39"/>
                <a:gd name="T30" fmla="*/ 0 w 39"/>
                <a:gd name="T31" fmla="*/ 16 h 39"/>
                <a:gd name="T32" fmla="*/ 8 w 39"/>
                <a:gd name="T33" fmla="*/ 16 h 39"/>
                <a:gd name="T34" fmla="*/ 14 w 39"/>
                <a:gd name="T35" fmla="*/ 26 h 39"/>
                <a:gd name="T36" fmla="*/ 19 w 39"/>
                <a:gd name="T37" fmla="*/ 21 h 39"/>
                <a:gd name="T38" fmla="*/ 16 w 39"/>
                <a:gd name="T39" fmla="*/ 16 h 39"/>
                <a:gd name="T40" fmla="*/ 22 w 39"/>
                <a:gd name="T41" fmla="*/ 16 h 39"/>
                <a:gd name="T42" fmla="*/ 19 w 39"/>
                <a:gd name="T43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9" h="39">
                  <a:moveTo>
                    <a:pt x="14" y="26"/>
                  </a:moveTo>
                  <a:cubicBezTo>
                    <a:pt x="10" y="30"/>
                    <a:pt x="6" y="31"/>
                    <a:pt x="4" y="31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9" y="39"/>
                    <a:pt x="15" y="36"/>
                    <a:pt x="19" y="32"/>
                  </a:cubicBezTo>
                  <a:cubicBezTo>
                    <a:pt x="24" y="36"/>
                    <a:pt x="30" y="39"/>
                    <a:pt x="35" y="39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3" y="31"/>
                    <a:pt x="29" y="30"/>
                    <a:pt x="25" y="26"/>
                  </a:cubicBezTo>
                  <a:cubicBezTo>
                    <a:pt x="27" y="23"/>
                    <a:pt x="29" y="20"/>
                    <a:pt x="30" y="16"/>
                  </a:cubicBezTo>
                  <a:cubicBezTo>
                    <a:pt x="39" y="16"/>
                    <a:pt x="39" y="16"/>
                    <a:pt x="39" y="16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9" y="20"/>
                    <a:pt x="12" y="23"/>
                    <a:pt x="14" y="26"/>
                  </a:cubicBezTo>
                  <a:close/>
                  <a:moveTo>
                    <a:pt x="19" y="21"/>
                  </a:moveTo>
                  <a:cubicBezTo>
                    <a:pt x="18" y="19"/>
                    <a:pt x="17" y="17"/>
                    <a:pt x="16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7"/>
                    <a:pt x="21" y="19"/>
                    <a:pt x="1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" name="Right Triangle 130"/>
          <p:cNvSpPr/>
          <p:nvPr/>
        </p:nvSpPr>
        <p:spPr>
          <a:xfrm rot="2700000">
            <a:off x="1786639" y="9055951"/>
            <a:ext cx="633710" cy="63371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Triangle 43">
            <a:extLst>
              <a:ext uri="{FF2B5EF4-FFF2-40B4-BE49-F238E27FC236}">
                <a16:creationId xmlns:a16="http://schemas.microsoft.com/office/drawing/2014/main" id="{AD952684-DFC8-77D1-EAFD-1BE37B574FF2}"/>
              </a:ext>
            </a:extLst>
          </p:cNvPr>
          <p:cNvSpPr/>
          <p:nvPr/>
        </p:nvSpPr>
        <p:spPr>
          <a:xfrm rot="13500000">
            <a:off x="2006084" y="5780629"/>
            <a:ext cx="205112" cy="20311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 7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F766CF70-3A8C-5B3A-4574-A919BA4140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780" r="8873"/>
          <a:stretch/>
        </p:blipFill>
        <p:spPr>
          <a:xfrm>
            <a:off x="423895" y="212288"/>
            <a:ext cx="1278625" cy="1284224"/>
          </a:xfrm>
          <a:prstGeom prst="ellipse">
            <a:avLst/>
          </a:prstGeom>
          <a:ln w="666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04467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6311510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519</Words>
  <Application>Microsoft Macintosh PowerPoint</Application>
  <PresentationFormat>Format A4 (210 x 297 mm)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Light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45</cp:revision>
  <dcterms:created xsi:type="dcterms:W3CDTF">2019-07-01T12:35:06Z</dcterms:created>
  <dcterms:modified xsi:type="dcterms:W3CDTF">2024-02-16T16:24:47Z</dcterms:modified>
</cp:coreProperties>
</file>