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27"/>
    <p:restoredTop sz="94586"/>
  </p:normalViewPr>
  <p:slideViewPr>
    <p:cSldViewPr snapToGrid="0" snapToObjects="1">
      <p:cViewPr>
        <p:scale>
          <a:sx n="160" d="100"/>
          <a:sy n="160" d="100"/>
        </p:scale>
        <p:origin x="2888" y="-1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D7801-FF38-E94B-B1FC-2DBA792BC570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284D-A031-454F-BA80-62E47C7706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406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D7801-FF38-E94B-B1FC-2DBA792BC570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284D-A031-454F-BA80-62E47C7706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7099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D7801-FF38-E94B-B1FC-2DBA792BC570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284D-A031-454F-BA80-62E47C7706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224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D7801-FF38-E94B-B1FC-2DBA792BC570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284D-A031-454F-BA80-62E47C7706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9468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D7801-FF38-E94B-B1FC-2DBA792BC570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284D-A031-454F-BA80-62E47C7706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083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D7801-FF38-E94B-B1FC-2DBA792BC570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284D-A031-454F-BA80-62E47C7706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3783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D7801-FF38-E94B-B1FC-2DBA792BC570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284D-A031-454F-BA80-62E47C7706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439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D7801-FF38-E94B-B1FC-2DBA792BC570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284D-A031-454F-BA80-62E47C7706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1508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D7801-FF38-E94B-B1FC-2DBA792BC570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284D-A031-454F-BA80-62E47C7706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371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D7801-FF38-E94B-B1FC-2DBA792BC570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284D-A031-454F-BA80-62E47C7706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8445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D7801-FF38-E94B-B1FC-2DBA792BC570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284D-A031-454F-BA80-62E47C7706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2600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D7801-FF38-E94B-B1FC-2DBA792BC570}" type="datetimeFigureOut">
              <a:rPr lang="fr-FR" smtClean="0"/>
              <a:t>08/03/2023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8284D-A031-454F-BA80-62E47C7706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4956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8F131374-2F0B-6D35-A10C-FBE878106084}"/>
              </a:ext>
            </a:extLst>
          </p:cNvPr>
          <p:cNvCxnSpPr/>
          <p:nvPr/>
        </p:nvCxnSpPr>
        <p:spPr>
          <a:xfrm>
            <a:off x="242888" y="285750"/>
            <a:ext cx="6315075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C4BF4863-DB01-3DE0-B234-2524B14BD690}"/>
              </a:ext>
            </a:extLst>
          </p:cNvPr>
          <p:cNvSpPr txBox="1"/>
          <p:nvPr/>
        </p:nvSpPr>
        <p:spPr>
          <a:xfrm>
            <a:off x="242888" y="471488"/>
            <a:ext cx="29450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Alicia DOMOCI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8C5CE24-9387-0D88-0023-D48180568481}"/>
              </a:ext>
            </a:extLst>
          </p:cNvPr>
          <p:cNvSpPr txBox="1"/>
          <p:nvPr/>
        </p:nvSpPr>
        <p:spPr>
          <a:xfrm>
            <a:off x="242888" y="1117819"/>
            <a:ext cx="3333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Cadre – 10 ans d’expérience - Bilingue</a:t>
            </a:r>
          </a:p>
        </p:txBody>
      </p:sp>
      <p:pic>
        <p:nvPicPr>
          <p:cNvPr id="19" name="Image 18" descr="Une image contenant personne, fenêtre, femme, habits&#10;&#10;Description générée automatiquement">
            <a:extLst>
              <a:ext uri="{FF2B5EF4-FFF2-40B4-BE49-F238E27FC236}">
                <a16:creationId xmlns:a16="http://schemas.microsoft.com/office/drawing/2014/main" id="{450FF0C3-5E1F-B20E-0C01-C6B1EAD7DA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815"/>
          <a:stretch/>
        </p:blipFill>
        <p:spPr>
          <a:xfrm>
            <a:off x="4966125" y="194916"/>
            <a:ext cx="1591838" cy="1605310"/>
          </a:xfrm>
          <a:prstGeom prst="ellipse">
            <a:avLst/>
          </a:prstGeom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16A73184-4619-8DB0-5ADF-265D51EC92FD}"/>
              </a:ext>
            </a:extLst>
          </p:cNvPr>
          <p:cNvSpPr txBox="1"/>
          <p:nvPr/>
        </p:nvSpPr>
        <p:spPr>
          <a:xfrm>
            <a:off x="2530548" y="2266509"/>
            <a:ext cx="410477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Décrivez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 en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quelques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lignes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votre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parcours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professionnel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,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vos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compétences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clés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 pour le poste et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vos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objectifs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 de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carrière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.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Ceci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est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 en fait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une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 introduction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à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votre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lettre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 de motivation. 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cs typeface="Avenir Book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D4CCCE4-121D-4D72-89E0-E754354B073F}"/>
              </a:ext>
            </a:extLst>
          </p:cNvPr>
          <p:cNvSpPr/>
          <p:nvPr/>
        </p:nvSpPr>
        <p:spPr>
          <a:xfrm>
            <a:off x="2488869" y="1819001"/>
            <a:ext cx="1752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A propos de moi</a:t>
            </a:r>
          </a:p>
        </p:txBody>
      </p:sp>
      <p:sp>
        <p:nvSpPr>
          <p:cNvPr id="29" name="TextBox 51">
            <a:extLst>
              <a:ext uri="{FF2B5EF4-FFF2-40B4-BE49-F238E27FC236}">
                <a16:creationId xmlns:a16="http://schemas.microsoft.com/office/drawing/2014/main" id="{EA0C7732-30DB-7B8F-51A5-61FB52E22791}"/>
              </a:ext>
            </a:extLst>
          </p:cNvPr>
          <p:cNvSpPr txBox="1"/>
          <p:nvPr/>
        </p:nvSpPr>
        <p:spPr>
          <a:xfrm>
            <a:off x="2530548" y="3538506"/>
            <a:ext cx="427051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Date début – Date de fin</a:t>
            </a:r>
            <a:br>
              <a:rPr lang="fr-FR" sz="1100" dirty="0"/>
            </a:br>
            <a:r>
              <a:rPr lang="fr-FR" sz="1100" b="1" dirty="0"/>
              <a:t>Entreprise – Titre du poste</a:t>
            </a:r>
            <a:br>
              <a:rPr lang="fr-FR" sz="1100" dirty="0"/>
            </a:b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Décrivez ici les fonctions que vous avez occupées pour ce poste. Décrivez également les missions et vos résultats. Utilisez des listes à puce si besoin pour mettre en votre votre contenu.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Amet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2566FB5-B297-FA56-DAED-A08FB6EA1266}"/>
              </a:ext>
            </a:extLst>
          </p:cNvPr>
          <p:cNvSpPr/>
          <p:nvPr/>
        </p:nvSpPr>
        <p:spPr>
          <a:xfrm>
            <a:off x="2530548" y="3137302"/>
            <a:ext cx="16694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Expérience Pro.</a:t>
            </a:r>
          </a:p>
        </p:txBody>
      </p:sp>
      <p:sp>
        <p:nvSpPr>
          <p:cNvPr id="31" name="TextBox 51">
            <a:extLst>
              <a:ext uri="{FF2B5EF4-FFF2-40B4-BE49-F238E27FC236}">
                <a16:creationId xmlns:a16="http://schemas.microsoft.com/office/drawing/2014/main" id="{18A3127E-99A2-E74C-1761-ED7FEC44AAC0}"/>
              </a:ext>
            </a:extLst>
          </p:cNvPr>
          <p:cNvSpPr txBox="1"/>
          <p:nvPr/>
        </p:nvSpPr>
        <p:spPr>
          <a:xfrm>
            <a:off x="2488868" y="5133943"/>
            <a:ext cx="43121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Date début – Date de fin</a:t>
            </a:r>
            <a:br>
              <a:rPr lang="fr-FR" sz="1100" dirty="0"/>
            </a:br>
            <a:r>
              <a:rPr lang="fr-FR" sz="1100" b="1" dirty="0"/>
              <a:t>Entreprise – Titre du poste</a:t>
            </a:r>
            <a:br>
              <a:rPr lang="fr-FR" sz="1100" dirty="0"/>
            </a:b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Décrivez ici les fonctions que vous avez occupées pour ce poste. Décrivez également les missions et vos résultats. Utilisez des listes à puce si besoin pour mettre en votre votre contenu.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Amet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4" name="TextBox 51">
            <a:extLst>
              <a:ext uri="{FF2B5EF4-FFF2-40B4-BE49-F238E27FC236}">
                <a16:creationId xmlns:a16="http://schemas.microsoft.com/office/drawing/2014/main" id="{BC5EA6F7-6210-E938-9DBA-00582F7B5EB9}"/>
              </a:ext>
            </a:extLst>
          </p:cNvPr>
          <p:cNvSpPr txBox="1"/>
          <p:nvPr/>
        </p:nvSpPr>
        <p:spPr>
          <a:xfrm>
            <a:off x="2488868" y="6700772"/>
            <a:ext cx="43122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Date début – Date de fin</a:t>
            </a:r>
            <a:br>
              <a:rPr lang="fr-FR" sz="1100" dirty="0"/>
            </a:br>
            <a:r>
              <a:rPr lang="fr-FR" sz="1100" b="1" dirty="0"/>
              <a:t>Entreprise – Titre du poste</a:t>
            </a:r>
            <a:br>
              <a:rPr lang="fr-FR" sz="1100" dirty="0"/>
            </a:b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Décrivez ici les fonctions que vous avez occupées pour ce poste. Décrivez également les missions et vos résultats. Utilisez des listes à puce si besoin pour mettre en votre votre contenu.</a:t>
            </a:r>
          </a:p>
        </p:txBody>
      </p:sp>
      <p:sp>
        <p:nvSpPr>
          <p:cNvPr id="45" name="TextBox 51">
            <a:extLst>
              <a:ext uri="{FF2B5EF4-FFF2-40B4-BE49-F238E27FC236}">
                <a16:creationId xmlns:a16="http://schemas.microsoft.com/office/drawing/2014/main" id="{E50886D9-E573-62B9-3485-90E5EA369E9C}"/>
              </a:ext>
            </a:extLst>
          </p:cNvPr>
          <p:cNvSpPr txBox="1"/>
          <p:nvPr/>
        </p:nvSpPr>
        <p:spPr>
          <a:xfrm>
            <a:off x="2488868" y="8098420"/>
            <a:ext cx="423642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Date d’obtention du diplôme</a:t>
            </a:r>
            <a:br>
              <a:rPr lang="fr-FR" sz="1100" dirty="0"/>
            </a:br>
            <a:r>
              <a:rPr lang="fr-FR" sz="1100" b="1" dirty="0"/>
              <a:t>Université - Ville – Titre du diplôme</a:t>
            </a:r>
            <a:br>
              <a:rPr lang="fr-FR" sz="1100" dirty="0"/>
            </a:b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Décrivez les spécialités de cette formation : les options, etc…</a:t>
            </a:r>
          </a:p>
        </p:txBody>
      </p:sp>
      <p:sp>
        <p:nvSpPr>
          <p:cNvPr id="46" name="TextBox 51">
            <a:extLst>
              <a:ext uri="{FF2B5EF4-FFF2-40B4-BE49-F238E27FC236}">
                <a16:creationId xmlns:a16="http://schemas.microsoft.com/office/drawing/2014/main" id="{6262FBDA-6A64-7E81-9BB9-F406AA599403}"/>
              </a:ext>
            </a:extLst>
          </p:cNvPr>
          <p:cNvSpPr txBox="1"/>
          <p:nvPr/>
        </p:nvSpPr>
        <p:spPr>
          <a:xfrm>
            <a:off x="2530548" y="8788181"/>
            <a:ext cx="419474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Date d’obtention du diplôme</a:t>
            </a:r>
            <a:br>
              <a:rPr lang="fr-FR" sz="1100" dirty="0"/>
            </a:br>
            <a:r>
              <a:rPr lang="fr-FR" sz="1100" b="1" dirty="0"/>
              <a:t>Université - Ville – Titre du diplôme</a:t>
            </a:r>
            <a:br>
              <a:rPr lang="fr-FR" sz="1100" dirty="0"/>
            </a:b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Décrivez les spécialités de cette formation : les options, etc…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AA5620F-F7D1-39B4-20B5-156DAB891A1E}"/>
              </a:ext>
            </a:extLst>
          </p:cNvPr>
          <p:cNvSpPr/>
          <p:nvPr/>
        </p:nvSpPr>
        <p:spPr>
          <a:xfrm>
            <a:off x="2530548" y="7717667"/>
            <a:ext cx="11751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Formation</a:t>
            </a:r>
          </a:p>
        </p:txBody>
      </p:sp>
      <p:cxnSp>
        <p:nvCxnSpPr>
          <p:cNvPr id="55" name="Connecteur droit 54">
            <a:extLst>
              <a:ext uri="{FF2B5EF4-FFF2-40B4-BE49-F238E27FC236}">
                <a16:creationId xmlns:a16="http://schemas.microsoft.com/office/drawing/2014/main" id="{D7680777-5A46-ED27-5030-673F9B6D9315}"/>
              </a:ext>
            </a:extLst>
          </p:cNvPr>
          <p:cNvCxnSpPr>
            <a:cxnSpLocks/>
          </p:cNvCxnSpPr>
          <p:nvPr/>
        </p:nvCxnSpPr>
        <p:spPr>
          <a:xfrm>
            <a:off x="2418600" y="1800226"/>
            <a:ext cx="0" cy="786054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4155AF49-F9FB-DC23-B9D2-A2862F94FDB3}"/>
              </a:ext>
            </a:extLst>
          </p:cNvPr>
          <p:cNvSpPr/>
          <p:nvPr/>
        </p:nvSpPr>
        <p:spPr>
          <a:xfrm>
            <a:off x="156838" y="1819454"/>
            <a:ext cx="9192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Contact</a:t>
            </a:r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9F9BB523-A895-2E62-9B0F-316B85A69F1B}"/>
              </a:ext>
            </a:extLst>
          </p:cNvPr>
          <p:cNvSpPr txBox="1"/>
          <p:nvPr/>
        </p:nvSpPr>
        <p:spPr>
          <a:xfrm>
            <a:off x="170869" y="2179713"/>
            <a:ext cx="22477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Wingdings" pitchFamily="2" charset="2"/>
              <a:buChar char="§"/>
            </a:pPr>
            <a:r>
              <a:rPr lang="fr-FR" sz="1100" dirty="0"/>
              <a:t>15 rue de la Réussite 75012 Paris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fr-FR" sz="1100" dirty="0"/>
              <a:t>Tel : 0102030405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fr-FR" sz="1100" dirty="0"/>
              <a:t>Mob : 0601020304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fr-FR" sz="1100" dirty="0"/>
              <a:t>Mail : </a:t>
            </a:r>
            <a:r>
              <a:rPr lang="fr-FR" sz="1100" dirty="0" err="1"/>
              <a:t>mail@mail.com</a:t>
            </a:r>
            <a:endParaRPr lang="fr-FR" sz="110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4E7449D5-D05A-E424-8AA1-53C59C698E4E}"/>
              </a:ext>
            </a:extLst>
          </p:cNvPr>
          <p:cNvSpPr/>
          <p:nvPr/>
        </p:nvSpPr>
        <p:spPr>
          <a:xfrm>
            <a:off x="170869" y="3052776"/>
            <a:ext cx="14738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Compétences</a:t>
            </a:r>
          </a:p>
        </p:txBody>
      </p:sp>
      <p:sp>
        <p:nvSpPr>
          <p:cNvPr id="66" name="ZoneTexte 65">
            <a:extLst>
              <a:ext uri="{FF2B5EF4-FFF2-40B4-BE49-F238E27FC236}">
                <a16:creationId xmlns:a16="http://schemas.microsoft.com/office/drawing/2014/main" id="{F56A4893-BD9A-8D95-F250-767625442510}"/>
              </a:ext>
            </a:extLst>
          </p:cNvPr>
          <p:cNvSpPr txBox="1"/>
          <p:nvPr/>
        </p:nvSpPr>
        <p:spPr>
          <a:xfrm>
            <a:off x="156679" y="3488831"/>
            <a:ext cx="219165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§"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Communication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Gestion d’équipe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Élaboration d’un plan d’actions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Suivi des performances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Analyse des données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Gestion des risques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Rapport d’audit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Les compétences d’un cadre peuvent varier en fonction de son domaine d'expertise et de l’entreprise pour laquelle il travaille.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AC5E7D9-A4C2-4EF8-1D15-7276A651CF2B}"/>
              </a:ext>
            </a:extLst>
          </p:cNvPr>
          <p:cNvSpPr/>
          <p:nvPr/>
        </p:nvSpPr>
        <p:spPr>
          <a:xfrm>
            <a:off x="170869" y="5718970"/>
            <a:ext cx="9769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Qualités</a:t>
            </a:r>
          </a:p>
        </p:txBody>
      </p:sp>
      <p:sp>
        <p:nvSpPr>
          <p:cNvPr id="78" name="ZoneTexte 77">
            <a:extLst>
              <a:ext uri="{FF2B5EF4-FFF2-40B4-BE49-F238E27FC236}">
                <a16:creationId xmlns:a16="http://schemas.microsoft.com/office/drawing/2014/main" id="{C4E61A1C-58A8-6B3F-EF17-864B0827D619}"/>
              </a:ext>
            </a:extLst>
          </p:cNvPr>
          <p:cNvSpPr txBox="1"/>
          <p:nvPr/>
        </p:nvSpPr>
        <p:spPr>
          <a:xfrm>
            <a:off x="156679" y="6084982"/>
            <a:ext cx="219165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§"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Leadership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Empathie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Humilité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Honnêteté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Authenticité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5C7E961-24A9-4553-22AB-899D39EC9F88}"/>
              </a:ext>
            </a:extLst>
          </p:cNvPr>
          <p:cNvSpPr/>
          <p:nvPr/>
        </p:nvSpPr>
        <p:spPr>
          <a:xfrm>
            <a:off x="156679" y="7126862"/>
            <a:ext cx="958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Langues</a:t>
            </a:r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D16C2AD8-488B-A185-5AF7-2844F4CCC0E5}"/>
              </a:ext>
            </a:extLst>
          </p:cNvPr>
          <p:cNvSpPr txBox="1"/>
          <p:nvPr/>
        </p:nvSpPr>
        <p:spPr>
          <a:xfrm>
            <a:off x="170869" y="7496194"/>
            <a:ext cx="219165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§"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Anglais</a:t>
            </a:r>
          </a:p>
          <a:p>
            <a:pPr marL="171450" indent="-171450">
              <a:buFont typeface="Wingdings" pitchFamily="2" charset="2"/>
              <a:buChar char="§"/>
            </a:pP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Allemand</a:t>
            </a:r>
          </a:p>
          <a:p>
            <a:pPr marL="171450" indent="-171450">
              <a:buFont typeface="Wingdings" pitchFamily="2" charset="2"/>
              <a:buChar char="§"/>
            </a:pP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Espagnol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03C5873-67C5-C4F5-1477-11FBF0E1CAF9}"/>
              </a:ext>
            </a:extLst>
          </p:cNvPr>
          <p:cNvSpPr/>
          <p:nvPr/>
        </p:nvSpPr>
        <p:spPr>
          <a:xfrm>
            <a:off x="1115596" y="7553739"/>
            <a:ext cx="1031256" cy="16392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473EF8B8-1420-61E3-02A1-5F74AD8B8DC1}"/>
              </a:ext>
            </a:extLst>
          </p:cNvPr>
          <p:cNvSpPr/>
          <p:nvPr/>
        </p:nvSpPr>
        <p:spPr>
          <a:xfrm>
            <a:off x="1129106" y="7889026"/>
            <a:ext cx="1031256" cy="16392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7BF984F-A079-DD4E-180B-E3068426704C}"/>
              </a:ext>
            </a:extLst>
          </p:cNvPr>
          <p:cNvSpPr/>
          <p:nvPr/>
        </p:nvSpPr>
        <p:spPr>
          <a:xfrm>
            <a:off x="1129106" y="8230615"/>
            <a:ext cx="1031256" cy="16392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A8ED7E0-5726-CFF5-985F-3740C6296FCE}"/>
              </a:ext>
            </a:extLst>
          </p:cNvPr>
          <p:cNvSpPr/>
          <p:nvPr/>
        </p:nvSpPr>
        <p:spPr>
          <a:xfrm>
            <a:off x="169576" y="8603515"/>
            <a:ext cx="821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Infos +</a:t>
            </a:r>
          </a:p>
        </p:txBody>
      </p:sp>
      <p:sp>
        <p:nvSpPr>
          <p:cNvPr id="104" name="TextBox 51">
            <a:extLst>
              <a:ext uri="{FF2B5EF4-FFF2-40B4-BE49-F238E27FC236}">
                <a16:creationId xmlns:a16="http://schemas.microsoft.com/office/drawing/2014/main" id="{6BD6A549-3F0F-E8B6-E351-546019AFCDAB}"/>
              </a:ext>
            </a:extLst>
          </p:cNvPr>
          <p:cNvSpPr txBox="1"/>
          <p:nvPr/>
        </p:nvSpPr>
        <p:spPr>
          <a:xfrm>
            <a:off x="169576" y="9102127"/>
            <a:ext cx="21370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Décrivez vos centres d’intérêts ou autres informations qui vous semblent important de placer ici.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921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1" y="598489"/>
            <a:ext cx="6172200" cy="867231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6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6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67" dirty="0" err="1"/>
              <a:t>Créeruncv.com</a:t>
            </a:r>
            <a:r>
              <a:rPr lang="fr-FR" sz="226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7773086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625</Words>
  <Application>Microsoft Macintosh PowerPoint</Application>
  <PresentationFormat>Format A4 (210 x 297 mm)</PresentationFormat>
  <Paragraphs>83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14</cp:revision>
  <dcterms:created xsi:type="dcterms:W3CDTF">2016-06-17T12:59:56Z</dcterms:created>
  <dcterms:modified xsi:type="dcterms:W3CDTF">2023-03-08T15:28:10Z</dcterms:modified>
</cp:coreProperties>
</file>