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2F5597"/>
    <a:srgbClr val="9DC3E6"/>
    <a:srgbClr val="E662F0"/>
    <a:srgbClr val="F9F9F9"/>
    <a:srgbClr val="75B44A"/>
    <a:srgbClr val="ECECEC"/>
    <a:srgbClr val="E6E6E6"/>
    <a:srgbClr val="95C674"/>
    <a:srgbClr val="3786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434" autoAdjust="0"/>
  </p:normalViewPr>
  <p:slideViewPr>
    <p:cSldViewPr snapToGrid="0" snapToObjects="1">
      <p:cViewPr>
        <p:scale>
          <a:sx n="95" d="100"/>
          <a:sy n="95" d="100"/>
        </p:scale>
        <p:origin x="3344" y="-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6613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0344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7058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011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4265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477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760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7585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735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46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341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611CC-7445-5145-852D-B0038F480269}" type="datetimeFigureOut">
              <a:rPr lang="fr-FR" smtClean="0"/>
              <a:t>16/02/2024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619D5-86AC-E041-92CF-3E3920E392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613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/>
          <p:cNvSpPr/>
          <p:nvPr/>
        </p:nvSpPr>
        <p:spPr>
          <a:xfrm flipH="1">
            <a:off x="-5" y="2298700"/>
            <a:ext cx="3347399" cy="76072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120D9A9-30A2-234E-B747-661E95BFA30D}"/>
              </a:ext>
            </a:extLst>
          </p:cNvPr>
          <p:cNvSpPr/>
          <p:nvPr/>
        </p:nvSpPr>
        <p:spPr>
          <a:xfrm>
            <a:off x="1179700" y="1031038"/>
            <a:ext cx="118484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b="1" dirty="0">
                <a:ea typeface="Avenir Light" charset="0"/>
                <a:cs typeface="Avenir Light" charset="0"/>
              </a:rPr>
              <a:t>Job Title</a:t>
            </a:r>
          </a:p>
        </p:txBody>
      </p:sp>
      <p:graphicFrame>
        <p:nvGraphicFramePr>
          <p:cNvPr id="18" name="Tableau 13">
            <a:extLst>
              <a:ext uri="{FF2B5EF4-FFF2-40B4-BE49-F238E27FC236}">
                <a16:creationId xmlns:a16="http://schemas.microsoft.com/office/drawing/2014/main" id="{D33643DD-A403-8B45-A59D-A5CED6DED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623127"/>
              </p:ext>
            </p:extLst>
          </p:nvPr>
        </p:nvGraphicFramePr>
        <p:xfrm>
          <a:off x="3529080" y="5084182"/>
          <a:ext cx="3081270" cy="33672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0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1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104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1" i="0" baseline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Ecole | Ville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0" i="0" baseline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Diplôme</a:t>
                      </a:r>
                      <a:endParaRPr lang="fr-FR" sz="1100" b="1" i="0" baseline="0" dirty="0">
                        <a:solidFill>
                          <a:schemeClr val="tx1"/>
                        </a:solidFill>
                        <a:latin typeface="+mn-lt"/>
                        <a:ea typeface="Avenir Light" charset="0"/>
                        <a:cs typeface="Avenir Light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938" marR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2014-2015</a:t>
                      </a: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107">
                <a:tc gridSpan="2">
                  <a:txBody>
                    <a:bodyPr/>
                    <a:lstStyle/>
                    <a:p>
                      <a:pPr algn="l"/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Lorem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ipsum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dolor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amet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consectetur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adipiscing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elit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 </a:t>
                      </a:r>
                    </a:p>
                    <a:p>
                      <a:pPr algn="l"/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Morbi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tristique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sapien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nec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nulla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rutrum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imperdiet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1100" b="0" i="0" kern="1200" dirty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04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1" i="0" baseline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Ecole | Ville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0" i="0" baseline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Diplôme</a:t>
                      </a:r>
                      <a:endParaRPr lang="fr-FR" sz="1100" b="1" i="0" baseline="0" dirty="0">
                        <a:solidFill>
                          <a:schemeClr val="tx1"/>
                        </a:solidFill>
                        <a:latin typeface="+mn-lt"/>
                        <a:ea typeface="Avenir Light" charset="0"/>
                        <a:cs typeface="Avenir Light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938" marR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dirty="0" err="1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2015-2016</a:t>
                      </a: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107">
                <a:tc>
                  <a:txBody>
                    <a:bodyPr/>
                    <a:lstStyle/>
                    <a:p>
                      <a:pPr algn="l"/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Lorem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ipsum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dolor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amet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consectetur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adipiscing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elit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Morbi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tristique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sapien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nec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nulla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rutrum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GB" sz="1100" b="0" i="0" kern="1200" dirty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04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1" i="0" baseline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Ecole | Ville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0" i="0" baseline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Diplôme</a:t>
                      </a:r>
                      <a:endParaRPr lang="fr-FR" sz="1100" b="1" i="0" baseline="0" dirty="0">
                        <a:solidFill>
                          <a:schemeClr val="tx1"/>
                        </a:solidFill>
                        <a:latin typeface="+mn-lt"/>
                        <a:ea typeface="Avenir Light" charset="0"/>
                        <a:cs typeface="Avenir Light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938" marR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dirty="0" err="1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2015-2016</a:t>
                      </a: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835">
                <a:tc>
                  <a:txBody>
                    <a:bodyPr/>
                    <a:lstStyle/>
                    <a:p>
                      <a:pPr algn="l"/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Lorem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ipsum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dolor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amet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consectetur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adipiscing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elit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Morbi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tristique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sapien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nec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nulla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rutrum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</a:t>
                      </a: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9" name="TextBox 30">
            <a:extLst>
              <a:ext uri="{FF2B5EF4-FFF2-40B4-BE49-F238E27FC236}">
                <a16:creationId xmlns:a16="http://schemas.microsoft.com/office/drawing/2014/main" id="{6C7C8502-0A58-4A4B-9478-B7346612C901}"/>
              </a:ext>
            </a:extLst>
          </p:cNvPr>
          <p:cNvSpPr txBox="1"/>
          <p:nvPr/>
        </p:nvSpPr>
        <p:spPr>
          <a:xfrm>
            <a:off x="3490980" y="4761780"/>
            <a:ext cx="1518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FORMATION</a:t>
            </a:r>
          </a:p>
        </p:txBody>
      </p:sp>
      <p:sp>
        <p:nvSpPr>
          <p:cNvPr id="12" name="TextBox 30">
            <a:extLst>
              <a:ext uri="{FF2B5EF4-FFF2-40B4-BE49-F238E27FC236}">
                <a16:creationId xmlns:a16="http://schemas.microsoft.com/office/drawing/2014/main" id="{B50B1EA3-3162-394E-B842-82057D11DD73}"/>
              </a:ext>
            </a:extLst>
          </p:cNvPr>
          <p:cNvSpPr txBox="1"/>
          <p:nvPr/>
        </p:nvSpPr>
        <p:spPr>
          <a:xfrm>
            <a:off x="1303358" y="5116431"/>
            <a:ext cx="9863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a typeface="Avenir Light" charset="0"/>
                <a:cs typeface="Avenir Light" charset="0"/>
              </a:rPr>
              <a:t>CONTACT</a:t>
            </a:r>
            <a:endParaRPr lang="en-US" sz="1400" b="1" dirty="0"/>
          </a:p>
        </p:txBody>
      </p:sp>
      <p:sp>
        <p:nvSpPr>
          <p:cNvPr id="13" name="TextBox 39">
            <a:extLst>
              <a:ext uri="{FF2B5EF4-FFF2-40B4-BE49-F238E27FC236}">
                <a16:creationId xmlns:a16="http://schemas.microsoft.com/office/drawing/2014/main" id="{05B92195-E842-D545-A3C5-8AA793360D44}"/>
              </a:ext>
            </a:extLst>
          </p:cNvPr>
          <p:cNvSpPr txBox="1"/>
          <p:nvPr/>
        </p:nvSpPr>
        <p:spPr>
          <a:xfrm>
            <a:off x="365712" y="3925439"/>
            <a:ext cx="2861671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fr-FR" sz="1100" dirty="0"/>
              <a:t>Lorem </a:t>
            </a:r>
            <a:r>
              <a:rPr lang="fr-FR" sz="1100" dirty="0" err="1"/>
              <a:t>ipsum</a:t>
            </a:r>
            <a:r>
              <a:rPr lang="fr-FR" sz="1100" dirty="0"/>
              <a:t> </a:t>
            </a:r>
            <a:r>
              <a:rPr lang="fr-FR" sz="1100" dirty="0" err="1"/>
              <a:t>dolor</a:t>
            </a:r>
            <a:r>
              <a:rPr lang="fr-FR" sz="1100" dirty="0"/>
              <a:t> </a:t>
            </a:r>
            <a:r>
              <a:rPr lang="fr-FR" sz="1100" dirty="0" err="1"/>
              <a:t>sit</a:t>
            </a:r>
            <a:r>
              <a:rPr lang="fr-FR" sz="1100" dirty="0"/>
              <a:t> </a:t>
            </a:r>
            <a:r>
              <a:rPr lang="fr-FR" sz="1100" dirty="0" err="1"/>
              <a:t>amet</a:t>
            </a:r>
            <a:r>
              <a:rPr lang="fr-FR" sz="1100" dirty="0"/>
              <a:t>, </a:t>
            </a:r>
            <a:r>
              <a:rPr lang="fr-FR" sz="1100" dirty="0" err="1"/>
              <a:t>consectetur</a:t>
            </a:r>
            <a:r>
              <a:rPr lang="fr-FR" sz="1100" dirty="0"/>
              <a:t> </a:t>
            </a:r>
            <a:r>
              <a:rPr lang="fr-FR" sz="1100" dirty="0" err="1"/>
              <a:t>adipiscing</a:t>
            </a:r>
            <a:r>
              <a:rPr lang="fr-FR" sz="1100" dirty="0"/>
              <a:t> </a:t>
            </a:r>
            <a:r>
              <a:rPr lang="fr-FR" sz="1100" dirty="0" err="1"/>
              <a:t>elit</a:t>
            </a:r>
            <a:r>
              <a:rPr lang="fr-FR" sz="1100" dirty="0"/>
              <a:t>. </a:t>
            </a:r>
            <a:r>
              <a:rPr lang="fr-FR" sz="1100" dirty="0" err="1"/>
              <a:t>Morbi</a:t>
            </a:r>
            <a:r>
              <a:rPr lang="fr-FR" sz="1100" dirty="0"/>
              <a:t> tristique </a:t>
            </a:r>
            <a:r>
              <a:rPr lang="fr-FR" sz="1100" dirty="0" err="1"/>
              <a:t>sapien</a:t>
            </a:r>
            <a:r>
              <a:rPr lang="fr-FR" sz="1100" dirty="0"/>
              <a:t> nec </a:t>
            </a:r>
            <a:r>
              <a:rPr lang="fr-FR" sz="1100" dirty="0" err="1"/>
              <a:t>nulla</a:t>
            </a:r>
            <a:r>
              <a:rPr lang="fr-FR" sz="1100" dirty="0"/>
              <a:t> </a:t>
            </a:r>
            <a:r>
              <a:rPr lang="fr-FR" sz="1100" dirty="0" err="1"/>
              <a:t>rutrum</a:t>
            </a:r>
            <a:r>
              <a:rPr lang="fr-FR" sz="1100" dirty="0"/>
              <a:t> </a:t>
            </a:r>
            <a:r>
              <a:rPr lang="fr-FR" sz="1100" dirty="0" err="1"/>
              <a:t>imperdiet</a:t>
            </a:r>
            <a:r>
              <a:rPr lang="fr-FR" sz="1100" dirty="0"/>
              <a:t>. </a:t>
            </a:r>
            <a:r>
              <a:rPr lang="fr-FR" sz="1100" dirty="0" err="1"/>
              <a:t>Nullam</a:t>
            </a:r>
            <a:r>
              <a:rPr lang="fr-FR" sz="1100" dirty="0"/>
              <a:t> </a:t>
            </a:r>
            <a:r>
              <a:rPr lang="fr-FR" sz="1100" dirty="0" err="1"/>
              <a:t>faucibus</a:t>
            </a:r>
            <a:r>
              <a:rPr lang="fr-FR" sz="1100" dirty="0"/>
              <a:t> </a:t>
            </a:r>
            <a:r>
              <a:rPr lang="fr-FR" sz="1100" dirty="0" err="1"/>
              <a:t>augue</a:t>
            </a:r>
            <a:r>
              <a:rPr lang="fr-FR" sz="1100" dirty="0"/>
              <a:t> id </a:t>
            </a:r>
            <a:r>
              <a:rPr lang="fr-FR" sz="1100" dirty="0" err="1"/>
              <a:t>velit</a:t>
            </a:r>
            <a:r>
              <a:rPr lang="fr-FR" sz="1100" dirty="0"/>
              <a:t> </a:t>
            </a:r>
            <a:r>
              <a:rPr lang="fr-FR" sz="1100" dirty="0" err="1"/>
              <a:t>luctus</a:t>
            </a:r>
            <a:r>
              <a:rPr lang="fr-FR" sz="1100" dirty="0"/>
              <a:t> </a:t>
            </a:r>
            <a:r>
              <a:rPr lang="fr-FR" sz="1100" dirty="0" err="1"/>
              <a:t>maximus</a:t>
            </a:r>
            <a:r>
              <a:rPr lang="fr-FR" sz="1100" dirty="0"/>
              <a:t>. Interdum et </a:t>
            </a:r>
            <a:r>
              <a:rPr lang="fr-FR" sz="1100" dirty="0" err="1"/>
              <a:t>malesuada</a:t>
            </a:r>
            <a:r>
              <a:rPr lang="fr-FR" sz="1100" dirty="0"/>
              <a:t> </a:t>
            </a:r>
            <a:r>
              <a:rPr lang="fr-FR" sz="1100" dirty="0" err="1"/>
              <a:t>fames</a:t>
            </a:r>
            <a:r>
              <a:rPr lang="fr-FR" sz="1100" dirty="0"/>
              <a:t> </a:t>
            </a:r>
            <a:r>
              <a:rPr lang="fr-FR" sz="1100" dirty="0" err="1"/>
              <a:t>ac</a:t>
            </a:r>
            <a:r>
              <a:rPr lang="fr-FR" sz="1100" dirty="0"/>
              <a:t> ante </a:t>
            </a:r>
            <a:r>
              <a:rPr lang="fr-FR" sz="1100" dirty="0" err="1"/>
              <a:t>ipsum</a:t>
            </a:r>
            <a:r>
              <a:rPr lang="fr-FR" sz="1100" dirty="0"/>
              <a:t> </a:t>
            </a:r>
            <a:r>
              <a:rPr lang="fr-FR" sz="1100" dirty="0" err="1"/>
              <a:t>primis</a:t>
            </a:r>
            <a:r>
              <a:rPr lang="fr-FR" sz="1100" dirty="0"/>
              <a:t> in </a:t>
            </a:r>
            <a:r>
              <a:rPr lang="fr-FR" sz="1100" dirty="0" err="1"/>
              <a:t>faucibus</a:t>
            </a:r>
            <a:r>
              <a:rPr lang="fr-FR" sz="1100" dirty="0"/>
              <a:t>. </a:t>
            </a:r>
          </a:p>
        </p:txBody>
      </p:sp>
      <p:sp>
        <p:nvSpPr>
          <p:cNvPr id="14" name="TextBox 30">
            <a:extLst>
              <a:ext uri="{FF2B5EF4-FFF2-40B4-BE49-F238E27FC236}">
                <a16:creationId xmlns:a16="http://schemas.microsoft.com/office/drawing/2014/main" id="{1AD4D109-8C8F-7944-8DC9-AEF642F68963}"/>
              </a:ext>
            </a:extLst>
          </p:cNvPr>
          <p:cNvSpPr txBox="1"/>
          <p:nvPr/>
        </p:nvSpPr>
        <p:spPr>
          <a:xfrm>
            <a:off x="1037466" y="3412377"/>
            <a:ext cx="15181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a typeface="Avenir Light" charset="0"/>
                <a:cs typeface="Avenir Light" charset="0"/>
              </a:rPr>
              <a:t>PROFIL</a:t>
            </a:r>
            <a:endParaRPr lang="en-US" sz="1400" b="1" dirty="0"/>
          </a:p>
        </p:txBody>
      </p:sp>
      <p:sp>
        <p:nvSpPr>
          <p:cNvPr id="20" name="TextBox 30">
            <a:extLst>
              <a:ext uri="{FF2B5EF4-FFF2-40B4-BE49-F238E27FC236}">
                <a16:creationId xmlns:a16="http://schemas.microsoft.com/office/drawing/2014/main" id="{3762DE70-1FD1-1F45-BAF6-97BA8D1080CE}"/>
              </a:ext>
            </a:extLst>
          </p:cNvPr>
          <p:cNvSpPr txBox="1"/>
          <p:nvPr/>
        </p:nvSpPr>
        <p:spPr>
          <a:xfrm>
            <a:off x="529609" y="7079762"/>
            <a:ext cx="11163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a typeface="Avenir Light" charset="0"/>
                <a:cs typeface="Avenir Light" charset="0"/>
              </a:rPr>
              <a:t>LANGUES</a:t>
            </a:r>
            <a:endParaRPr lang="en-US" sz="1400" b="1" dirty="0"/>
          </a:p>
        </p:txBody>
      </p:sp>
      <p:sp>
        <p:nvSpPr>
          <p:cNvPr id="22" name="TextBox 30">
            <a:extLst>
              <a:ext uri="{FF2B5EF4-FFF2-40B4-BE49-F238E27FC236}">
                <a16:creationId xmlns:a16="http://schemas.microsoft.com/office/drawing/2014/main" id="{8A1BFF5F-3DD1-8E49-BEEB-687AF41DEFB7}"/>
              </a:ext>
            </a:extLst>
          </p:cNvPr>
          <p:cNvSpPr txBox="1"/>
          <p:nvPr/>
        </p:nvSpPr>
        <p:spPr>
          <a:xfrm>
            <a:off x="492799" y="8334818"/>
            <a:ext cx="15181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ea typeface="Avenir Light" charset="0"/>
                <a:cs typeface="Avenir Light" charset="0"/>
              </a:rPr>
              <a:t>PERSONALITE</a:t>
            </a:r>
            <a:endParaRPr lang="en-US" sz="1400" b="1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88D549C-A287-F942-A71F-878BECA193D4}"/>
              </a:ext>
            </a:extLst>
          </p:cNvPr>
          <p:cNvSpPr txBox="1"/>
          <p:nvPr/>
        </p:nvSpPr>
        <p:spPr>
          <a:xfrm>
            <a:off x="393725" y="7552705"/>
            <a:ext cx="901209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Français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Allemand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Espagnol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779239EE-D691-B44D-99A7-8669EBABFE22}"/>
              </a:ext>
            </a:extLst>
          </p:cNvPr>
          <p:cNvSpPr txBox="1"/>
          <p:nvPr/>
        </p:nvSpPr>
        <p:spPr>
          <a:xfrm>
            <a:off x="1696465" y="7538460"/>
            <a:ext cx="130676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Microsoft Office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PHP MySQL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Google Analytics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69F4F79-1CBE-7E4F-A9D2-45136BED0E92}"/>
              </a:ext>
            </a:extLst>
          </p:cNvPr>
          <p:cNvSpPr txBox="1"/>
          <p:nvPr/>
        </p:nvSpPr>
        <p:spPr>
          <a:xfrm>
            <a:off x="393725" y="8780861"/>
            <a:ext cx="9124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Créativité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Sérieux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Motivé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Pontuel</a:t>
            </a:r>
            <a:endParaRPr lang="fr-FR" sz="11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096271-9C3C-B14C-8A36-400AF6EFCFFD}"/>
              </a:ext>
            </a:extLst>
          </p:cNvPr>
          <p:cNvSpPr/>
          <p:nvPr/>
        </p:nvSpPr>
        <p:spPr>
          <a:xfrm>
            <a:off x="53693" y="459305"/>
            <a:ext cx="30812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b="1" dirty="0" err="1">
                <a:ea typeface="Avenir Light" charset="0"/>
                <a:cs typeface="Avenir Light" charset="0"/>
              </a:rPr>
              <a:t>Rhia</a:t>
            </a:r>
            <a:r>
              <a:rPr lang="en-US" sz="3200" b="1" dirty="0">
                <a:ea typeface="Avenir Light" charset="0"/>
                <a:cs typeface="Avenir Light" charset="0"/>
              </a:rPr>
              <a:t> DEMAISON</a:t>
            </a:r>
          </a:p>
        </p:txBody>
      </p:sp>
      <p:graphicFrame>
        <p:nvGraphicFramePr>
          <p:cNvPr id="15" name="Tableau 13">
            <a:extLst>
              <a:ext uri="{FF2B5EF4-FFF2-40B4-BE49-F238E27FC236}">
                <a16:creationId xmlns:a16="http://schemas.microsoft.com/office/drawing/2014/main" id="{1F2ADE25-29FE-3B47-953A-833364A6EE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894748"/>
              </p:ext>
            </p:extLst>
          </p:nvPr>
        </p:nvGraphicFramePr>
        <p:xfrm>
          <a:off x="3490980" y="888862"/>
          <a:ext cx="3081270" cy="38765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1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94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153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1" i="0" baseline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Titre du poste | Ville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0" i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Nom de la société</a:t>
                      </a:r>
                      <a:endParaRPr lang="fr-FR" sz="1100" b="1" i="0" baseline="0" dirty="0">
                        <a:solidFill>
                          <a:schemeClr val="tx1"/>
                        </a:solidFill>
                        <a:latin typeface="+mn-lt"/>
                        <a:ea typeface="Avenir Light" charset="0"/>
                        <a:cs typeface="Avenir Light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938" marR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 2014-2015</a:t>
                      </a: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1729">
                <a:tc gridSpan="2">
                  <a:txBody>
                    <a:bodyPr/>
                    <a:lstStyle/>
                    <a:p>
                      <a:pPr algn="l"/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Lorem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ipsum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dolor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amet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consectetur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adipiscing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</a:p>
                    <a:p>
                      <a:pPr algn="l"/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elit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Morbi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tristique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sapien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nec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nulla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rutrum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</a:p>
                    <a:p>
                      <a:pPr algn="l"/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imperdiet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 </a:t>
                      </a:r>
                    </a:p>
                    <a:p>
                      <a:pPr algn="l"/>
                      <a:endParaRPr lang="fr-FR" sz="1100" b="0" i="0" kern="1200" dirty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56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1" i="0" baseline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Titre du poste | Ville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0" i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Nom de la société</a:t>
                      </a:r>
                      <a:endParaRPr lang="fr-FR" sz="1100" b="1" i="0" baseline="0" dirty="0">
                        <a:solidFill>
                          <a:schemeClr val="tx1"/>
                        </a:solidFill>
                        <a:latin typeface="+mn-lt"/>
                        <a:ea typeface="Avenir Light" charset="0"/>
                        <a:cs typeface="Avenir Light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938" marR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dirty="0" err="1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2015-2016</a:t>
                      </a: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651">
                <a:tc>
                  <a:txBody>
                    <a:bodyPr/>
                    <a:lstStyle/>
                    <a:p>
                      <a:pPr algn="l"/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Lorem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ipsum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dolor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amet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consectetur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adipiscing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elit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Morbi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tristique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sapien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nec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nulla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rutrum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imperdiet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 </a:t>
                      </a:r>
                    </a:p>
                    <a:p>
                      <a:pPr algn="l"/>
                      <a:endParaRPr lang="fr-FR" sz="1100" b="0" i="0" kern="1200" dirty="0">
                        <a:solidFill>
                          <a:schemeClr val="tx1"/>
                        </a:solidFill>
                        <a:latin typeface="+mn-lt"/>
                        <a:ea typeface="Times New Roman" charset="0"/>
                        <a:cs typeface="Times New Roman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28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1" i="0" baseline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Titre du poste | Ville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ct val="100000"/>
                        <a:buFont typeface="Courier New" charset="0"/>
                        <a:buNone/>
                        <a:tabLst/>
                        <a:defRPr/>
                      </a:pPr>
                      <a:r>
                        <a:rPr lang="fr-FR" sz="1100" b="0" i="0" dirty="0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Nom de la société</a:t>
                      </a:r>
                      <a:endParaRPr lang="fr-FR" sz="1100" b="1" i="0" baseline="0" dirty="0">
                        <a:solidFill>
                          <a:schemeClr val="tx1"/>
                        </a:solidFill>
                        <a:latin typeface="+mn-lt"/>
                        <a:ea typeface="Avenir Light" charset="0"/>
                        <a:cs typeface="Avenir Light" charset="0"/>
                      </a:endParaRP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938" marR="0" indent="0" algn="ctr" defTabSz="4572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dirty="0" err="1">
                          <a:solidFill>
                            <a:schemeClr val="tx1"/>
                          </a:solidFill>
                          <a:latin typeface="+mn-lt"/>
                          <a:ea typeface="Avenir Light" charset="0"/>
                          <a:cs typeface="Avenir Light" charset="0"/>
                        </a:rPr>
                        <a:t>2015-2016</a:t>
                      </a: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30842">
                <a:tc>
                  <a:txBody>
                    <a:bodyPr/>
                    <a:lstStyle/>
                    <a:p>
                      <a:pPr algn="l"/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Lorem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ipsum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dolor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amet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,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consectetur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adipiscing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elit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Morbi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tristique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sapien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nec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nulla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rutrum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 </a:t>
                      </a:r>
                      <a:r>
                        <a:rPr lang="fr-FR" sz="1100" b="0" i="0" kern="1200" dirty="0" err="1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imperdiet</a:t>
                      </a:r>
                      <a:r>
                        <a:rPr lang="fr-FR" sz="1100" b="0" i="0" kern="1200" dirty="0">
                          <a:solidFill>
                            <a:schemeClr val="tx1"/>
                          </a:solidFill>
                          <a:latin typeface="+mn-lt"/>
                          <a:ea typeface="Times New Roman" charset="0"/>
                          <a:cs typeface="Times New Roman" charset="0"/>
                        </a:rPr>
                        <a:t>. </a:t>
                      </a:r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86222" marR="86222" marT="43111" marB="43111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TextBox 30">
            <a:extLst>
              <a:ext uri="{FF2B5EF4-FFF2-40B4-BE49-F238E27FC236}">
                <a16:creationId xmlns:a16="http://schemas.microsoft.com/office/drawing/2014/main" id="{9843F1DE-6301-2549-A35C-31316D3D8E7B}"/>
              </a:ext>
            </a:extLst>
          </p:cNvPr>
          <p:cNvSpPr txBox="1"/>
          <p:nvPr/>
        </p:nvSpPr>
        <p:spPr>
          <a:xfrm>
            <a:off x="3490980" y="571390"/>
            <a:ext cx="2085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a typeface="Avenir Light" charset="0"/>
                <a:cs typeface="Avenir Light" charset="0"/>
              </a:rPr>
              <a:t>EXPERIENCE</a:t>
            </a:r>
            <a:endParaRPr lang="en-US" b="1" dirty="0"/>
          </a:p>
        </p:txBody>
      </p:sp>
      <p:sp>
        <p:nvSpPr>
          <p:cNvPr id="27" name="Rectangle 26"/>
          <p:cNvSpPr/>
          <p:nvPr/>
        </p:nvSpPr>
        <p:spPr>
          <a:xfrm>
            <a:off x="485697" y="3392278"/>
            <a:ext cx="2069932" cy="40282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85697" y="5062923"/>
            <a:ext cx="2069932" cy="40282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30">
            <a:extLst>
              <a:ext uri="{FF2B5EF4-FFF2-40B4-BE49-F238E27FC236}">
                <a16:creationId xmlns:a16="http://schemas.microsoft.com/office/drawing/2014/main" id="{3762DE70-1FD1-1F45-BAF6-97BA8D1080CE}"/>
              </a:ext>
            </a:extLst>
          </p:cNvPr>
          <p:cNvSpPr txBox="1"/>
          <p:nvPr/>
        </p:nvSpPr>
        <p:spPr>
          <a:xfrm>
            <a:off x="1714502" y="7077274"/>
            <a:ext cx="13200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ea typeface="Avenir Light" charset="0"/>
                <a:cs typeface="Avenir Light" charset="0"/>
              </a:rPr>
              <a:t>COMPETENCES</a:t>
            </a:r>
            <a:endParaRPr lang="en-US" sz="1400" b="1" dirty="0"/>
          </a:p>
        </p:txBody>
      </p:sp>
      <p:sp>
        <p:nvSpPr>
          <p:cNvPr id="45" name="Rectangle 44"/>
          <p:cNvSpPr/>
          <p:nvPr/>
        </p:nvSpPr>
        <p:spPr>
          <a:xfrm>
            <a:off x="1714502" y="7024561"/>
            <a:ext cx="1331069" cy="40282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61029" y="7036402"/>
            <a:ext cx="1146793" cy="40282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32">
            <a:extLst>
              <a:ext uri="{FF2B5EF4-FFF2-40B4-BE49-F238E27FC236}">
                <a16:creationId xmlns:a16="http://schemas.microsoft.com/office/drawing/2014/main" id="{0CE2CA73-EFA9-DC4B-8DB0-45D6559402D1}"/>
              </a:ext>
            </a:extLst>
          </p:cNvPr>
          <p:cNvSpPr txBox="1"/>
          <p:nvPr/>
        </p:nvSpPr>
        <p:spPr>
          <a:xfrm>
            <a:off x="726684" y="6208558"/>
            <a:ext cx="15181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ea typeface="Avenir Light" charset="0"/>
                <a:cs typeface="Avenir Light" charset="0"/>
              </a:rPr>
              <a:t>Twitter.com/add</a:t>
            </a:r>
            <a:endParaRPr lang="en-US" sz="1100" dirty="0"/>
          </a:p>
        </p:txBody>
      </p:sp>
      <p:sp>
        <p:nvSpPr>
          <p:cNvPr id="8" name="TextBox 31">
            <a:extLst>
              <a:ext uri="{FF2B5EF4-FFF2-40B4-BE49-F238E27FC236}">
                <a16:creationId xmlns:a16="http://schemas.microsoft.com/office/drawing/2014/main" id="{568762EE-EC20-274D-BE57-79F72BA202A0}"/>
              </a:ext>
            </a:extLst>
          </p:cNvPr>
          <p:cNvSpPr txBox="1"/>
          <p:nvPr/>
        </p:nvSpPr>
        <p:spPr>
          <a:xfrm>
            <a:off x="726685" y="5936591"/>
            <a:ext cx="15181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ea typeface="Avenir Light" charset="0"/>
                <a:cs typeface="Avenir Light" charset="0"/>
              </a:rPr>
              <a:t>Facebook.com/</a:t>
            </a:r>
            <a:r>
              <a:rPr lang="en-US" sz="1100" dirty="0" err="1">
                <a:ea typeface="Avenir Light" charset="0"/>
                <a:cs typeface="Avenir Light" charset="0"/>
              </a:rPr>
              <a:t>alexdd</a:t>
            </a:r>
            <a:endParaRPr lang="en-US" sz="1100" dirty="0"/>
          </a:p>
        </p:txBody>
      </p:sp>
      <p:sp>
        <p:nvSpPr>
          <p:cNvPr id="9" name="TextBox 30">
            <a:extLst>
              <a:ext uri="{FF2B5EF4-FFF2-40B4-BE49-F238E27FC236}">
                <a16:creationId xmlns:a16="http://schemas.microsoft.com/office/drawing/2014/main" id="{2FF18F79-4B4A-8342-AB5F-C16589D27449}"/>
              </a:ext>
            </a:extLst>
          </p:cNvPr>
          <p:cNvSpPr txBox="1"/>
          <p:nvPr/>
        </p:nvSpPr>
        <p:spPr>
          <a:xfrm>
            <a:off x="767617" y="5675303"/>
            <a:ext cx="15181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ea typeface="Avenir Light" charset="0"/>
                <a:cs typeface="Avenir Light" charset="0"/>
              </a:rPr>
              <a:t>01 02 03 04 50</a:t>
            </a:r>
            <a:endParaRPr lang="en-US" sz="1100" dirty="0"/>
          </a:p>
        </p:txBody>
      </p:sp>
      <p:sp>
        <p:nvSpPr>
          <p:cNvPr id="11" name="TextBox 32">
            <a:extLst>
              <a:ext uri="{FF2B5EF4-FFF2-40B4-BE49-F238E27FC236}">
                <a16:creationId xmlns:a16="http://schemas.microsoft.com/office/drawing/2014/main" id="{4F196FCD-1F12-F441-A3EC-7DD74BE0C005}"/>
              </a:ext>
            </a:extLst>
          </p:cNvPr>
          <p:cNvSpPr txBox="1"/>
          <p:nvPr/>
        </p:nvSpPr>
        <p:spPr>
          <a:xfrm>
            <a:off x="736208" y="6489069"/>
            <a:ext cx="15181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>
                <a:ea typeface="Avenir Light" charset="0"/>
                <a:cs typeface="Avenir Light" charset="0"/>
              </a:rPr>
              <a:t>Linkedin.com</a:t>
            </a:r>
            <a:r>
              <a:rPr lang="en-US" sz="1100" dirty="0">
                <a:ea typeface="Avenir Light" charset="0"/>
                <a:cs typeface="Avenir Light" charset="0"/>
              </a:rPr>
              <a:t>/add</a:t>
            </a:r>
            <a:endParaRPr lang="en-US" sz="11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524999" y="5724672"/>
            <a:ext cx="199046" cy="197781"/>
            <a:chOff x="703721" y="875696"/>
            <a:chExt cx="500063" cy="496888"/>
          </a:xfrm>
          <a:solidFill>
            <a:schemeClr val="tx1"/>
          </a:solidFill>
        </p:grpSpPr>
        <p:sp>
          <p:nvSpPr>
            <p:cNvPr id="30" name="Freeform 5"/>
            <p:cNvSpPr>
              <a:spLocks/>
            </p:cNvSpPr>
            <p:nvPr/>
          </p:nvSpPr>
          <p:spPr bwMode="auto">
            <a:xfrm>
              <a:off x="957721" y="947134"/>
              <a:ext cx="180975" cy="180975"/>
            </a:xfrm>
            <a:custGeom>
              <a:avLst/>
              <a:gdLst>
                <a:gd name="T0" fmla="*/ 47 w 47"/>
                <a:gd name="T1" fmla="*/ 47 h 47"/>
                <a:gd name="T2" fmla="*/ 40 w 47"/>
                <a:gd name="T3" fmla="*/ 47 h 47"/>
                <a:gd name="T4" fmla="*/ 0 w 47"/>
                <a:gd name="T5" fmla="*/ 7 h 47"/>
                <a:gd name="T6" fmla="*/ 0 w 47"/>
                <a:gd name="T7" fmla="*/ 0 h 47"/>
                <a:gd name="T8" fmla="*/ 47 w 47"/>
                <a:gd name="T9" fmla="*/ 47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47" y="47"/>
                  </a:moveTo>
                  <a:cubicBezTo>
                    <a:pt x="40" y="47"/>
                    <a:pt x="40" y="47"/>
                    <a:pt x="40" y="47"/>
                  </a:cubicBezTo>
                  <a:cubicBezTo>
                    <a:pt x="40" y="25"/>
                    <a:pt x="22" y="7"/>
                    <a:pt x="0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6" y="0"/>
                    <a:pt x="47" y="21"/>
                    <a:pt x="47" y="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6"/>
            <p:cNvSpPr>
              <a:spLocks/>
            </p:cNvSpPr>
            <p:nvPr/>
          </p:nvSpPr>
          <p:spPr bwMode="auto">
            <a:xfrm>
              <a:off x="957721" y="997934"/>
              <a:ext cx="130175" cy="130175"/>
            </a:xfrm>
            <a:custGeom>
              <a:avLst/>
              <a:gdLst>
                <a:gd name="T0" fmla="*/ 0 w 34"/>
                <a:gd name="T1" fmla="*/ 0 h 34"/>
                <a:gd name="T2" fmla="*/ 0 w 34"/>
                <a:gd name="T3" fmla="*/ 6 h 34"/>
                <a:gd name="T4" fmla="*/ 27 w 34"/>
                <a:gd name="T5" fmla="*/ 34 h 34"/>
                <a:gd name="T6" fmla="*/ 34 w 34"/>
                <a:gd name="T7" fmla="*/ 34 h 34"/>
                <a:gd name="T8" fmla="*/ 0 w 34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34">
                  <a:moveTo>
                    <a:pt x="0" y="0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15" y="6"/>
                    <a:pt x="28" y="19"/>
                    <a:pt x="27" y="34"/>
                  </a:cubicBezTo>
                  <a:cubicBezTo>
                    <a:pt x="34" y="34"/>
                    <a:pt x="34" y="34"/>
                    <a:pt x="34" y="34"/>
                  </a:cubicBezTo>
                  <a:cubicBezTo>
                    <a:pt x="34" y="15"/>
                    <a:pt x="19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7"/>
            <p:cNvSpPr>
              <a:spLocks/>
            </p:cNvSpPr>
            <p:nvPr/>
          </p:nvSpPr>
          <p:spPr bwMode="auto">
            <a:xfrm>
              <a:off x="703721" y="875696"/>
              <a:ext cx="500063" cy="496888"/>
            </a:xfrm>
            <a:custGeom>
              <a:avLst/>
              <a:gdLst>
                <a:gd name="T0" fmla="*/ 65 w 130"/>
                <a:gd name="T1" fmla="*/ 0 h 130"/>
                <a:gd name="T2" fmla="*/ 0 w 130"/>
                <a:gd name="T3" fmla="*/ 65 h 130"/>
                <a:gd name="T4" fmla="*/ 65 w 130"/>
                <a:gd name="T5" fmla="*/ 130 h 130"/>
                <a:gd name="T6" fmla="*/ 69 w 130"/>
                <a:gd name="T7" fmla="*/ 126 h 130"/>
                <a:gd name="T8" fmla="*/ 65 w 130"/>
                <a:gd name="T9" fmla="*/ 122 h 130"/>
                <a:gd name="T10" fmla="*/ 8 w 130"/>
                <a:gd name="T11" fmla="*/ 65 h 130"/>
                <a:gd name="T12" fmla="*/ 65 w 130"/>
                <a:gd name="T13" fmla="*/ 8 h 130"/>
                <a:gd name="T14" fmla="*/ 122 w 130"/>
                <a:gd name="T15" fmla="*/ 65 h 130"/>
                <a:gd name="T16" fmla="*/ 105 w 130"/>
                <a:gd name="T17" fmla="*/ 97 h 130"/>
                <a:gd name="T18" fmla="*/ 93 w 130"/>
                <a:gd name="T19" fmla="*/ 100 h 130"/>
                <a:gd name="T20" fmla="*/ 100 w 130"/>
                <a:gd name="T21" fmla="*/ 94 h 130"/>
                <a:gd name="T22" fmla="*/ 101 w 130"/>
                <a:gd name="T23" fmla="*/ 92 h 130"/>
                <a:gd name="T24" fmla="*/ 105 w 130"/>
                <a:gd name="T25" fmla="*/ 83 h 130"/>
                <a:gd name="T26" fmla="*/ 82 w 130"/>
                <a:gd name="T27" fmla="*/ 74 h 130"/>
                <a:gd name="T28" fmla="*/ 80 w 130"/>
                <a:gd name="T29" fmla="*/ 85 h 130"/>
                <a:gd name="T30" fmla="*/ 74 w 130"/>
                <a:gd name="T31" fmla="*/ 84 h 130"/>
                <a:gd name="T32" fmla="*/ 61 w 130"/>
                <a:gd name="T33" fmla="*/ 70 h 130"/>
                <a:gd name="T34" fmla="*/ 61 w 130"/>
                <a:gd name="T35" fmla="*/ 70 h 130"/>
                <a:gd name="T36" fmla="*/ 60 w 130"/>
                <a:gd name="T37" fmla="*/ 70 h 130"/>
                <a:gd name="T38" fmla="*/ 60 w 130"/>
                <a:gd name="T39" fmla="*/ 69 h 130"/>
                <a:gd name="T40" fmla="*/ 60 w 130"/>
                <a:gd name="T41" fmla="*/ 69 h 130"/>
                <a:gd name="T42" fmla="*/ 46 w 130"/>
                <a:gd name="T43" fmla="*/ 56 h 130"/>
                <a:gd name="T44" fmla="*/ 45 w 130"/>
                <a:gd name="T45" fmla="*/ 50 h 130"/>
                <a:gd name="T46" fmla="*/ 56 w 130"/>
                <a:gd name="T47" fmla="*/ 48 h 130"/>
                <a:gd name="T48" fmla="*/ 47 w 130"/>
                <a:gd name="T49" fmla="*/ 26 h 130"/>
                <a:gd name="T50" fmla="*/ 38 w 130"/>
                <a:gd name="T51" fmla="*/ 29 h 130"/>
                <a:gd name="T52" fmla="*/ 36 w 130"/>
                <a:gd name="T53" fmla="*/ 30 h 130"/>
                <a:gd name="T54" fmla="*/ 35 w 130"/>
                <a:gd name="T55" fmla="*/ 67 h 130"/>
                <a:gd name="T56" fmla="*/ 48 w 130"/>
                <a:gd name="T57" fmla="*/ 82 h 130"/>
                <a:gd name="T58" fmla="*/ 48 w 130"/>
                <a:gd name="T59" fmla="*/ 82 h 130"/>
                <a:gd name="T60" fmla="*/ 48 w 130"/>
                <a:gd name="T61" fmla="*/ 82 h 130"/>
                <a:gd name="T62" fmla="*/ 48 w 130"/>
                <a:gd name="T63" fmla="*/ 82 h 130"/>
                <a:gd name="T64" fmla="*/ 48 w 130"/>
                <a:gd name="T65" fmla="*/ 82 h 130"/>
                <a:gd name="T66" fmla="*/ 67 w 130"/>
                <a:gd name="T67" fmla="*/ 99 h 130"/>
                <a:gd name="T68" fmla="*/ 109 w 130"/>
                <a:gd name="T69" fmla="*/ 104 h 130"/>
                <a:gd name="T70" fmla="*/ 130 w 130"/>
                <a:gd name="T71" fmla="*/ 65 h 130"/>
                <a:gd name="T72" fmla="*/ 65 w 130"/>
                <a:gd name="T73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30" h="130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01"/>
                    <a:pt x="29" y="130"/>
                    <a:pt x="65" y="130"/>
                  </a:cubicBezTo>
                  <a:cubicBezTo>
                    <a:pt x="67" y="130"/>
                    <a:pt x="69" y="128"/>
                    <a:pt x="69" y="126"/>
                  </a:cubicBezTo>
                  <a:cubicBezTo>
                    <a:pt x="69" y="124"/>
                    <a:pt x="67" y="122"/>
                    <a:pt x="65" y="122"/>
                  </a:cubicBezTo>
                  <a:cubicBezTo>
                    <a:pt x="34" y="122"/>
                    <a:pt x="8" y="96"/>
                    <a:pt x="8" y="65"/>
                  </a:cubicBezTo>
                  <a:cubicBezTo>
                    <a:pt x="8" y="33"/>
                    <a:pt x="34" y="8"/>
                    <a:pt x="65" y="8"/>
                  </a:cubicBezTo>
                  <a:cubicBezTo>
                    <a:pt x="97" y="8"/>
                    <a:pt x="122" y="33"/>
                    <a:pt x="122" y="65"/>
                  </a:cubicBezTo>
                  <a:cubicBezTo>
                    <a:pt x="122" y="78"/>
                    <a:pt x="115" y="91"/>
                    <a:pt x="105" y="97"/>
                  </a:cubicBezTo>
                  <a:cubicBezTo>
                    <a:pt x="102" y="99"/>
                    <a:pt x="98" y="100"/>
                    <a:pt x="93" y="100"/>
                  </a:cubicBezTo>
                  <a:cubicBezTo>
                    <a:pt x="96" y="98"/>
                    <a:pt x="98" y="96"/>
                    <a:pt x="100" y="94"/>
                  </a:cubicBezTo>
                  <a:cubicBezTo>
                    <a:pt x="100" y="93"/>
                    <a:pt x="101" y="93"/>
                    <a:pt x="101" y="92"/>
                  </a:cubicBezTo>
                  <a:cubicBezTo>
                    <a:pt x="102" y="89"/>
                    <a:pt x="105" y="86"/>
                    <a:pt x="105" y="83"/>
                  </a:cubicBezTo>
                  <a:cubicBezTo>
                    <a:pt x="106" y="79"/>
                    <a:pt x="84" y="68"/>
                    <a:pt x="82" y="74"/>
                  </a:cubicBezTo>
                  <a:cubicBezTo>
                    <a:pt x="81" y="76"/>
                    <a:pt x="81" y="83"/>
                    <a:pt x="80" y="85"/>
                  </a:cubicBezTo>
                  <a:cubicBezTo>
                    <a:pt x="79" y="86"/>
                    <a:pt x="76" y="85"/>
                    <a:pt x="74" y="84"/>
                  </a:cubicBezTo>
                  <a:cubicBezTo>
                    <a:pt x="70" y="80"/>
                    <a:pt x="65" y="75"/>
                    <a:pt x="61" y="70"/>
                  </a:cubicBezTo>
                  <a:cubicBezTo>
                    <a:pt x="61" y="70"/>
                    <a:pt x="61" y="70"/>
                    <a:pt x="61" y="70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0" y="70"/>
                    <a:pt x="60" y="70"/>
                    <a:pt x="60" y="69"/>
                  </a:cubicBezTo>
                  <a:cubicBezTo>
                    <a:pt x="60" y="69"/>
                    <a:pt x="60" y="69"/>
                    <a:pt x="60" y="69"/>
                  </a:cubicBezTo>
                  <a:cubicBezTo>
                    <a:pt x="55" y="65"/>
                    <a:pt x="50" y="60"/>
                    <a:pt x="46" y="56"/>
                  </a:cubicBezTo>
                  <a:cubicBezTo>
                    <a:pt x="45" y="54"/>
                    <a:pt x="44" y="51"/>
                    <a:pt x="45" y="50"/>
                  </a:cubicBezTo>
                  <a:cubicBezTo>
                    <a:pt x="47" y="49"/>
                    <a:pt x="54" y="49"/>
                    <a:pt x="56" y="48"/>
                  </a:cubicBezTo>
                  <a:cubicBezTo>
                    <a:pt x="61" y="46"/>
                    <a:pt x="52" y="25"/>
                    <a:pt x="47" y="26"/>
                  </a:cubicBezTo>
                  <a:cubicBezTo>
                    <a:pt x="44" y="26"/>
                    <a:pt x="41" y="28"/>
                    <a:pt x="38" y="29"/>
                  </a:cubicBezTo>
                  <a:cubicBezTo>
                    <a:pt x="37" y="29"/>
                    <a:pt x="37" y="30"/>
                    <a:pt x="36" y="30"/>
                  </a:cubicBezTo>
                  <a:cubicBezTo>
                    <a:pt x="25" y="37"/>
                    <a:pt x="24" y="54"/>
                    <a:pt x="35" y="67"/>
                  </a:cubicBezTo>
                  <a:cubicBezTo>
                    <a:pt x="39" y="72"/>
                    <a:pt x="43" y="77"/>
                    <a:pt x="48" y="82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48" y="82"/>
                    <a:pt x="48" y="82"/>
                    <a:pt x="48" y="82"/>
                  </a:cubicBezTo>
                  <a:cubicBezTo>
                    <a:pt x="53" y="87"/>
                    <a:pt x="59" y="93"/>
                    <a:pt x="67" y="99"/>
                  </a:cubicBezTo>
                  <a:cubicBezTo>
                    <a:pt x="86" y="112"/>
                    <a:pt x="101" y="108"/>
                    <a:pt x="109" y="104"/>
                  </a:cubicBezTo>
                  <a:cubicBezTo>
                    <a:pt x="124" y="96"/>
                    <a:pt x="130" y="78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2" name="Freeform 5"/>
          <p:cNvSpPr>
            <a:spLocks/>
          </p:cNvSpPr>
          <p:nvPr/>
        </p:nvSpPr>
        <p:spPr bwMode="auto">
          <a:xfrm>
            <a:off x="539288" y="6014626"/>
            <a:ext cx="145952" cy="146712"/>
          </a:xfrm>
          <a:custGeom>
            <a:avLst/>
            <a:gdLst>
              <a:gd name="T0" fmla="*/ 277 w 406"/>
              <a:gd name="T1" fmla="*/ 406 h 406"/>
              <a:gd name="T2" fmla="*/ 277 w 406"/>
              <a:gd name="T3" fmla="*/ 269 h 406"/>
              <a:gd name="T4" fmla="*/ 292 w 406"/>
              <a:gd name="T5" fmla="*/ 267 h 406"/>
              <a:gd name="T6" fmla="*/ 327 w 406"/>
              <a:gd name="T7" fmla="*/ 244 h 406"/>
              <a:gd name="T8" fmla="*/ 342 w 406"/>
              <a:gd name="T9" fmla="*/ 204 h 406"/>
              <a:gd name="T10" fmla="*/ 277 w 406"/>
              <a:gd name="T11" fmla="*/ 204 h 406"/>
              <a:gd name="T12" fmla="*/ 277 w 406"/>
              <a:gd name="T13" fmla="*/ 152 h 406"/>
              <a:gd name="T14" fmla="*/ 295 w 406"/>
              <a:gd name="T15" fmla="*/ 141 h 406"/>
              <a:gd name="T16" fmla="*/ 329 w 406"/>
              <a:gd name="T17" fmla="*/ 140 h 406"/>
              <a:gd name="T18" fmla="*/ 329 w 406"/>
              <a:gd name="T19" fmla="*/ 76 h 406"/>
              <a:gd name="T20" fmla="*/ 225 w 406"/>
              <a:gd name="T21" fmla="*/ 98 h 406"/>
              <a:gd name="T22" fmla="*/ 202 w 406"/>
              <a:gd name="T23" fmla="*/ 203 h 406"/>
              <a:gd name="T24" fmla="*/ 153 w 406"/>
              <a:gd name="T25" fmla="*/ 203 h 406"/>
              <a:gd name="T26" fmla="*/ 153 w 406"/>
              <a:gd name="T27" fmla="*/ 267 h 406"/>
              <a:gd name="T28" fmla="*/ 201 w 406"/>
              <a:gd name="T29" fmla="*/ 267 h 406"/>
              <a:gd name="T30" fmla="*/ 202 w 406"/>
              <a:gd name="T31" fmla="*/ 275 h 406"/>
              <a:gd name="T32" fmla="*/ 202 w 406"/>
              <a:gd name="T33" fmla="*/ 404 h 406"/>
              <a:gd name="T34" fmla="*/ 191 w 406"/>
              <a:gd name="T35" fmla="*/ 406 h 406"/>
              <a:gd name="T36" fmla="*/ 51 w 406"/>
              <a:gd name="T37" fmla="*/ 406 h 406"/>
              <a:gd name="T38" fmla="*/ 0 w 406"/>
              <a:gd name="T39" fmla="*/ 355 h 406"/>
              <a:gd name="T40" fmla="*/ 0 w 406"/>
              <a:gd name="T41" fmla="*/ 52 h 406"/>
              <a:gd name="T42" fmla="*/ 51 w 406"/>
              <a:gd name="T43" fmla="*/ 1 h 406"/>
              <a:gd name="T44" fmla="*/ 354 w 406"/>
              <a:gd name="T45" fmla="*/ 1 h 406"/>
              <a:gd name="T46" fmla="*/ 405 w 406"/>
              <a:gd name="T47" fmla="*/ 52 h 406"/>
              <a:gd name="T48" fmla="*/ 405 w 406"/>
              <a:gd name="T49" fmla="*/ 355 h 406"/>
              <a:gd name="T50" fmla="*/ 355 w 406"/>
              <a:gd name="T51" fmla="*/ 406 h 406"/>
              <a:gd name="T52" fmla="*/ 277 w 406"/>
              <a:gd name="T53" fmla="*/ 406 h 4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06" h="406">
                <a:moveTo>
                  <a:pt x="277" y="406"/>
                </a:moveTo>
                <a:cubicBezTo>
                  <a:pt x="277" y="359"/>
                  <a:pt x="277" y="314"/>
                  <a:pt x="277" y="269"/>
                </a:cubicBezTo>
                <a:cubicBezTo>
                  <a:pt x="281" y="268"/>
                  <a:pt x="288" y="267"/>
                  <a:pt x="292" y="267"/>
                </a:cubicBezTo>
                <a:cubicBezTo>
                  <a:pt x="312" y="271"/>
                  <a:pt x="322" y="263"/>
                  <a:pt x="327" y="244"/>
                </a:cubicBezTo>
                <a:cubicBezTo>
                  <a:pt x="330" y="231"/>
                  <a:pt x="337" y="219"/>
                  <a:pt x="342" y="204"/>
                </a:cubicBezTo>
                <a:cubicBezTo>
                  <a:pt x="321" y="204"/>
                  <a:pt x="298" y="204"/>
                  <a:pt x="277" y="204"/>
                </a:cubicBezTo>
                <a:cubicBezTo>
                  <a:pt x="277" y="185"/>
                  <a:pt x="276" y="168"/>
                  <a:pt x="277" y="152"/>
                </a:cubicBezTo>
                <a:cubicBezTo>
                  <a:pt x="278" y="147"/>
                  <a:pt x="289" y="142"/>
                  <a:pt x="295" y="141"/>
                </a:cubicBezTo>
                <a:cubicBezTo>
                  <a:pt x="305" y="139"/>
                  <a:pt x="317" y="140"/>
                  <a:pt x="329" y="140"/>
                </a:cubicBezTo>
                <a:cubicBezTo>
                  <a:pt x="329" y="119"/>
                  <a:pt x="329" y="99"/>
                  <a:pt x="329" y="76"/>
                </a:cubicBezTo>
                <a:cubicBezTo>
                  <a:pt x="293" y="76"/>
                  <a:pt x="256" y="69"/>
                  <a:pt x="225" y="98"/>
                </a:cubicBezTo>
                <a:cubicBezTo>
                  <a:pt x="195" y="127"/>
                  <a:pt x="204" y="166"/>
                  <a:pt x="202" y="203"/>
                </a:cubicBezTo>
                <a:cubicBezTo>
                  <a:pt x="185" y="203"/>
                  <a:pt x="169" y="203"/>
                  <a:pt x="153" y="203"/>
                </a:cubicBezTo>
                <a:cubicBezTo>
                  <a:pt x="153" y="224"/>
                  <a:pt x="153" y="245"/>
                  <a:pt x="153" y="267"/>
                </a:cubicBezTo>
                <a:cubicBezTo>
                  <a:pt x="169" y="267"/>
                  <a:pt x="185" y="267"/>
                  <a:pt x="201" y="267"/>
                </a:cubicBezTo>
                <a:cubicBezTo>
                  <a:pt x="202" y="271"/>
                  <a:pt x="202" y="273"/>
                  <a:pt x="202" y="275"/>
                </a:cubicBezTo>
                <a:cubicBezTo>
                  <a:pt x="202" y="318"/>
                  <a:pt x="202" y="361"/>
                  <a:pt x="202" y="404"/>
                </a:cubicBezTo>
                <a:cubicBezTo>
                  <a:pt x="198" y="405"/>
                  <a:pt x="195" y="406"/>
                  <a:pt x="191" y="406"/>
                </a:cubicBezTo>
                <a:cubicBezTo>
                  <a:pt x="145" y="406"/>
                  <a:pt x="98" y="406"/>
                  <a:pt x="51" y="406"/>
                </a:cubicBezTo>
                <a:cubicBezTo>
                  <a:pt x="22" y="406"/>
                  <a:pt x="0" y="385"/>
                  <a:pt x="0" y="355"/>
                </a:cubicBezTo>
                <a:cubicBezTo>
                  <a:pt x="0" y="254"/>
                  <a:pt x="0" y="153"/>
                  <a:pt x="0" y="52"/>
                </a:cubicBezTo>
                <a:cubicBezTo>
                  <a:pt x="0" y="22"/>
                  <a:pt x="22" y="1"/>
                  <a:pt x="51" y="1"/>
                </a:cubicBezTo>
                <a:cubicBezTo>
                  <a:pt x="152" y="0"/>
                  <a:pt x="253" y="0"/>
                  <a:pt x="354" y="1"/>
                </a:cubicBezTo>
                <a:cubicBezTo>
                  <a:pt x="384" y="1"/>
                  <a:pt x="405" y="22"/>
                  <a:pt x="405" y="52"/>
                </a:cubicBezTo>
                <a:cubicBezTo>
                  <a:pt x="406" y="153"/>
                  <a:pt x="406" y="254"/>
                  <a:pt x="405" y="355"/>
                </a:cubicBezTo>
                <a:cubicBezTo>
                  <a:pt x="405" y="384"/>
                  <a:pt x="384" y="405"/>
                  <a:pt x="355" y="406"/>
                </a:cubicBezTo>
                <a:cubicBezTo>
                  <a:pt x="331" y="406"/>
                  <a:pt x="303" y="406"/>
                  <a:pt x="277" y="40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Freeform 6"/>
          <p:cNvSpPr>
            <a:spLocks/>
          </p:cNvSpPr>
          <p:nvPr/>
        </p:nvSpPr>
        <p:spPr bwMode="auto">
          <a:xfrm>
            <a:off x="529762" y="6282053"/>
            <a:ext cx="160178" cy="140546"/>
          </a:xfrm>
          <a:custGeom>
            <a:avLst/>
            <a:gdLst>
              <a:gd name="T0" fmla="*/ 246 w 500"/>
              <a:gd name="T1" fmla="*/ 138 h 437"/>
              <a:gd name="T2" fmla="*/ 281 w 500"/>
              <a:gd name="T3" fmla="*/ 35 h 437"/>
              <a:gd name="T4" fmla="*/ 407 w 500"/>
              <a:gd name="T5" fmla="*/ 29 h 437"/>
              <a:gd name="T6" fmla="*/ 454 w 500"/>
              <a:gd name="T7" fmla="*/ 34 h 437"/>
              <a:gd name="T8" fmla="*/ 490 w 500"/>
              <a:gd name="T9" fmla="*/ 25 h 437"/>
              <a:gd name="T10" fmla="*/ 453 w 500"/>
              <a:gd name="T11" fmla="*/ 74 h 437"/>
              <a:gd name="T12" fmla="*/ 498 w 500"/>
              <a:gd name="T13" fmla="*/ 63 h 437"/>
              <a:gd name="T14" fmla="*/ 500 w 500"/>
              <a:gd name="T15" fmla="*/ 66 h 437"/>
              <a:gd name="T16" fmla="*/ 468 w 500"/>
              <a:gd name="T17" fmla="*/ 99 h 437"/>
              <a:gd name="T18" fmla="*/ 453 w 500"/>
              <a:gd name="T19" fmla="*/ 132 h 437"/>
              <a:gd name="T20" fmla="*/ 261 w 500"/>
              <a:gd name="T21" fmla="*/ 406 h 437"/>
              <a:gd name="T22" fmla="*/ 14 w 500"/>
              <a:gd name="T23" fmla="*/ 388 h 437"/>
              <a:gd name="T24" fmla="*/ 0 w 500"/>
              <a:gd name="T25" fmla="*/ 379 h 437"/>
              <a:gd name="T26" fmla="*/ 147 w 500"/>
              <a:gd name="T27" fmla="*/ 335 h 437"/>
              <a:gd name="T28" fmla="*/ 53 w 500"/>
              <a:gd name="T29" fmla="*/ 264 h 437"/>
              <a:gd name="T30" fmla="*/ 90 w 500"/>
              <a:gd name="T31" fmla="*/ 261 h 437"/>
              <a:gd name="T32" fmla="*/ 15 w 500"/>
              <a:gd name="T33" fmla="*/ 159 h 437"/>
              <a:gd name="T34" fmla="*/ 52 w 500"/>
              <a:gd name="T35" fmla="*/ 167 h 437"/>
              <a:gd name="T36" fmla="*/ 30 w 500"/>
              <a:gd name="T37" fmla="*/ 30 h 437"/>
              <a:gd name="T38" fmla="*/ 246 w 500"/>
              <a:gd name="T39" fmla="*/ 138 h 4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00" h="437">
                <a:moveTo>
                  <a:pt x="246" y="138"/>
                </a:moveTo>
                <a:cubicBezTo>
                  <a:pt x="241" y="96"/>
                  <a:pt x="250" y="61"/>
                  <a:pt x="281" y="35"/>
                </a:cubicBezTo>
                <a:cubicBezTo>
                  <a:pt x="318" y="4"/>
                  <a:pt x="369" y="0"/>
                  <a:pt x="407" y="29"/>
                </a:cubicBezTo>
                <a:cubicBezTo>
                  <a:pt x="423" y="41"/>
                  <a:pt x="437" y="42"/>
                  <a:pt x="454" y="34"/>
                </a:cubicBezTo>
                <a:cubicBezTo>
                  <a:pt x="465" y="30"/>
                  <a:pt x="476" y="26"/>
                  <a:pt x="490" y="25"/>
                </a:cubicBezTo>
                <a:cubicBezTo>
                  <a:pt x="478" y="41"/>
                  <a:pt x="466" y="56"/>
                  <a:pt x="453" y="74"/>
                </a:cubicBezTo>
                <a:cubicBezTo>
                  <a:pt x="469" y="70"/>
                  <a:pt x="483" y="67"/>
                  <a:pt x="498" y="63"/>
                </a:cubicBezTo>
                <a:cubicBezTo>
                  <a:pt x="499" y="64"/>
                  <a:pt x="499" y="65"/>
                  <a:pt x="500" y="66"/>
                </a:cubicBezTo>
                <a:cubicBezTo>
                  <a:pt x="489" y="77"/>
                  <a:pt x="479" y="89"/>
                  <a:pt x="468" y="99"/>
                </a:cubicBezTo>
                <a:cubicBezTo>
                  <a:pt x="457" y="108"/>
                  <a:pt x="453" y="118"/>
                  <a:pt x="453" y="132"/>
                </a:cubicBezTo>
                <a:cubicBezTo>
                  <a:pt x="451" y="253"/>
                  <a:pt x="374" y="365"/>
                  <a:pt x="261" y="406"/>
                </a:cubicBezTo>
                <a:cubicBezTo>
                  <a:pt x="176" y="437"/>
                  <a:pt x="93" y="430"/>
                  <a:pt x="14" y="388"/>
                </a:cubicBezTo>
                <a:cubicBezTo>
                  <a:pt x="10" y="386"/>
                  <a:pt x="7" y="384"/>
                  <a:pt x="0" y="379"/>
                </a:cubicBezTo>
                <a:cubicBezTo>
                  <a:pt x="56" y="380"/>
                  <a:pt x="103" y="370"/>
                  <a:pt x="147" y="335"/>
                </a:cubicBezTo>
                <a:cubicBezTo>
                  <a:pt x="101" y="328"/>
                  <a:pt x="70" y="307"/>
                  <a:pt x="53" y="264"/>
                </a:cubicBezTo>
                <a:cubicBezTo>
                  <a:pt x="67" y="263"/>
                  <a:pt x="79" y="262"/>
                  <a:pt x="90" y="261"/>
                </a:cubicBezTo>
                <a:cubicBezTo>
                  <a:pt x="46" y="241"/>
                  <a:pt x="18" y="209"/>
                  <a:pt x="15" y="159"/>
                </a:cubicBezTo>
                <a:cubicBezTo>
                  <a:pt x="29" y="162"/>
                  <a:pt x="41" y="164"/>
                  <a:pt x="52" y="167"/>
                </a:cubicBezTo>
                <a:cubicBezTo>
                  <a:pt x="17" y="126"/>
                  <a:pt x="5" y="83"/>
                  <a:pt x="30" y="30"/>
                </a:cubicBezTo>
                <a:cubicBezTo>
                  <a:pt x="88" y="95"/>
                  <a:pt x="157" y="133"/>
                  <a:pt x="246" y="138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Freeform 7"/>
          <p:cNvSpPr>
            <a:spLocks noEditPoints="1"/>
          </p:cNvSpPr>
          <p:nvPr/>
        </p:nvSpPr>
        <p:spPr bwMode="auto">
          <a:xfrm>
            <a:off x="534525" y="6550685"/>
            <a:ext cx="145888" cy="147459"/>
          </a:xfrm>
          <a:custGeom>
            <a:avLst/>
            <a:gdLst>
              <a:gd name="T0" fmla="*/ 314 w 314"/>
              <a:gd name="T1" fmla="*/ 159 h 316"/>
              <a:gd name="T2" fmla="*/ 314 w 314"/>
              <a:gd name="T3" fmla="*/ 291 h 316"/>
              <a:gd name="T4" fmla="*/ 289 w 314"/>
              <a:gd name="T5" fmla="*/ 316 h 316"/>
              <a:gd name="T6" fmla="*/ 25 w 314"/>
              <a:gd name="T7" fmla="*/ 316 h 316"/>
              <a:gd name="T8" fmla="*/ 0 w 314"/>
              <a:gd name="T9" fmla="*/ 291 h 316"/>
              <a:gd name="T10" fmla="*/ 0 w 314"/>
              <a:gd name="T11" fmla="*/ 25 h 316"/>
              <a:gd name="T12" fmla="*/ 25 w 314"/>
              <a:gd name="T13" fmla="*/ 0 h 316"/>
              <a:gd name="T14" fmla="*/ 289 w 314"/>
              <a:gd name="T15" fmla="*/ 0 h 316"/>
              <a:gd name="T16" fmla="*/ 314 w 314"/>
              <a:gd name="T17" fmla="*/ 25 h 316"/>
              <a:gd name="T18" fmla="*/ 314 w 314"/>
              <a:gd name="T19" fmla="*/ 159 h 316"/>
              <a:gd name="T20" fmla="*/ 218 w 314"/>
              <a:gd name="T21" fmla="*/ 264 h 316"/>
              <a:gd name="T22" fmla="*/ 266 w 314"/>
              <a:gd name="T23" fmla="*/ 264 h 316"/>
              <a:gd name="T24" fmla="*/ 266 w 314"/>
              <a:gd name="T25" fmla="*/ 259 h 316"/>
              <a:gd name="T26" fmla="*/ 265 w 314"/>
              <a:gd name="T27" fmla="*/ 185 h 316"/>
              <a:gd name="T28" fmla="*/ 264 w 314"/>
              <a:gd name="T29" fmla="*/ 167 h 316"/>
              <a:gd name="T30" fmla="*/ 212 w 314"/>
              <a:gd name="T31" fmla="*/ 119 h 316"/>
              <a:gd name="T32" fmla="*/ 172 w 314"/>
              <a:gd name="T33" fmla="*/ 137 h 316"/>
              <a:gd name="T34" fmla="*/ 168 w 314"/>
              <a:gd name="T35" fmla="*/ 142 h 316"/>
              <a:gd name="T36" fmla="*/ 168 w 314"/>
              <a:gd name="T37" fmla="*/ 123 h 316"/>
              <a:gd name="T38" fmla="*/ 122 w 314"/>
              <a:gd name="T39" fmla="*/ 123 h 316"/>
              <a:gd name="T40" fmla="*/ 122 w 314"/>
              <a:gd name="T41" fmla="*/ 264 h 316"/>
              <a:gd name="T42" fmla="*/ 168 w 314"/>
              <a:gd name="T43" fmla="*/ 264 h 316"/>
              <a:gd name="T44" fmla="*/ 168 w 314"/>
              <a:gd name="T45" fmla="*/ 258 h 316"/>
              <a:gd name="T46" fmla="*/ 168 w 314"/>
              <a:gd name="T47" fmla="*/ 187 h 316"/>
              <a:gd name="T48" fmla="*/ 169 w 314"/>
              <a:gd name="T49" fmla="*/ 177 h 316"/>
              <a:gd name="T50" fmla="*/ 193 w 314"/>
              <a:gd name="T51" fmla="*/ 156 h 316"/>
              <a:gd name="T52" fmla="*/ 217 w 314"/>
              <a:gd name="T53" fmla="*/ 174 h 316"/>
              <a:gd name="T54" fmla="*/ 218 w 314"/>
              <a:gd name="T55" fmla="*/ 183 h 316"/>
              <a:gd name="T56" fmla="*/ 218 w 314"/>
              <a:gd name="T57" fmla="*/ 258 h 316"/>
              <a:gd name="T58" fmla="*/ 218 w 314"/>
              <a:gd name="T59" fmla="*/ 264 h 316"/>
              <a:gd name="T60" fmla="*/ 48 w 314"/>
              <a:gd name="T61" fmla="*/ 122 h 316"/>
              <a:gd name="T62" fmla="*/ 48 w 314"/>
              <a:gd name="T63" fmla="*/ 264 h 316"/>
              <a:gd name="T64" fmla="*/ 95 w 314"/>
              <a:gd name="T65" fmla="*/ 264 h 316"/>
              <a:gd name="T66" fmla="*/ 95 w 314"/>
              <a:gd name="T67" fmla="*/ 122 h 316"/>
              <a:gd name="T68" fmla="*/ 48 w 314"/>
              <a:gd name="T69" fmla="*/ 122 h 316"/>
              <a:gd name="T70" fmla="*/ 71 w 314"/>
              <a:gd name="T71" fmla="*/ 103 h 316"/>
              <a:gd name="T72" fmla="*/ 97 w 314"/>
              <a:gd name="T73" fmla="*/ 85 h 316"/>
              <a:gd name="T74" fmla="*/ 82 w 314"/>
              <a:gd name="T75" fmla="*/ 55 h 316"/>
              <a:gd name="T76" fmla="*/ 47 w 314"/>
              <a:gd name="T77" fmla="*/ 68 h 316"/>
              <a:gd name="T78" fmla="*/ 71 w 314"/>
              <a:gd name="T79" fmla="*/ 103 h 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314" h="316">
                <a:moveTo>
                  <a:pt x="314" y="159"/>
                </a:moveTo>
                <a:cubicBezTo>
                  <a:pt x="314" y="203"/>
                  <a:pt x="314" y="247"/>
                  <a:pt x="314" y="291"/>
                </a:cubicBezTo>
                <a:cubicBezTo>
                  <a:pt x="314" y="306"/>
                  <a:pt x="304" y="316"/>
                  <a:pt x="289" y="316"/>
                </a:cubicBezTo>
                <a:cubicBezTo>
                  <a:pt x="201" y="316"/>
                  <a:pt x="113" y="316"/>
                  <a:pt x="25" y="316"/>
                </a:cubicBezTo>
                <a:cubicBezTo>
                  <a:pt x="9" y="316"/>
                  <a:pt x="0" y="307"/>
                  <a:pt x="0" y="291"/>
                </a:cubicBezTo>
                <a:cubicBezTo>
                  <a:pt x="0" y="203"/>
                  <a:pt x="0" y="114"/>
                  <a:pt x="0" y="25"/>
                </a:cubicBezTo>
                <a:cubicBezTo>
                  <a:pt x="0" y="10"/>
                  <a:pt x="9" y="0"/>
                  <a:pt x="25" y="0"/>
                </a:cubicBezTo>
                <a:cubicBezTo>
                  <a:pt x="113" y="0"/>
                  <a:pt x="201" y="0"/>
                  <a:pt x="289" y="0"/>
                </a:cubicBezTo>
                <a:cubicBezTo>
                  <a:pt x="304" y="0"/>
                  <a:pt x="314" y="10"/>
                  <a:pt x="314" y="25"/>
                </a:cubicBezTo>
                <a:cubicBezTo>
                  <a:pt x="314" y="70"/>
                  <a:pt x="314" y="114"/>
                  <a:pt x="314" y="159"/>
                </a:cubicBezTo>
                <a:close/>
                <a:moveTo>
                  <a:pt x="218" y="264"/>
                </a:moveTo>
                <a:cubicBezTo>
                  <a:pt x="234" y="264"/>
                  <a:pt x="250" y="264"/>
                  <a:pt x="266" y="264"/>
                </a:cubicBezTo>
                <a:cubicBezTo>
                  <a:pt x="266" y="262"/>
                  <a:pt x="266" y="260"/>
                  <a:pt x="266" y="259"/>
                </a:cubicBezTo>
                <a:cubicBezTo>
                  <a:pt x="266" y="234"/>
                  <a:pt x="266" y="209"/>
                  <a:pt x="265" y="185"/>
                </a:cubicBezTo>
                <a:cubicBezTo>
                  <a:pt x="265" y="179"/>
                  <a:pt x="265" y="173"/>
                  <a:pt x="264" y="167"/>
                </a:cubicBezTo>
                <a:cubicBezTo>
                  <a:pt x="260" y="139"/>
                  <a:pt x="242" y="119"/>
                  <a:pt x="212" y="119"/>
                </a:cubicBezTo>
                <a:cubicBezTo>
                  <a:pt x="196" y="119"/>
                  <a:pt x="182" y="124"/>
                  <a:pt x="172" y="137"/>
                </a:cubicBezTo>
                <a:cubicBezTo>
                  <a:pt x="171" y="139"/>
                  <a:pt x="170" y="140"/>
                  <a:pt x="168" y="142"/>
                </a:cubicBezTo>
                <a:cubicBezTo>
                  <a:pt x="168" y="135"/>
                  <a:pt x="168" y="129"/>
                  <a:pt x="168" y="123"/>
                </a:cubicBezTo>
                <a:cubicBezTo>
                  <a:pt x="152" y="123"/>
                  <a:pt x="137" y="123"/>
                  <a:pt x="122" y="123"/>
                </a:cubicBezTo>
                <a:cubicBezTo>
                  <a:pt x="122" y="170"/>
                  <a:pt x="122" y="217"/>
                  <a:pt x="122" y="264"/>
                </a:cubicBezTo>
                <a:cubicBezTo>
                  <a:pt x="137" y="264"/>
                  <a:pt x="153" y="264"/>
                  <a:pt x="168" y="264"/>
                </a:cubicBezTo>
                <a:cubicBezTo>
                  <a:pt x="168" y="262"/>
                  <a:pt x="168" y="260"/>
                  <a:pt x="168" y="258"/>
                </a:cubicBezTo>
                <a:cubicBezTo>
                  <a:pt x="168" y="234"/>
                  <a:pt x="168" y="211"/>
                  <a:pt x="168" y="187"/>
                </a:cubicBezTo>
                <a:cubicBezTo>
                  <a:pt x="168" y="184"/>
                  <a:pt x="169" y="180"/>
                  <a:pt x="169" y="177"/>
                </a:cubicBezTo>
                <a:cubicBezTo>
                  <a:pt x="171" y="166"/>
                  <a:pt x="181" y="157"/>
                  <a:pt x="193" y="156"/>
                </a:cubicBezTo>
                <a:cubicBezTo>
                  <a:pt x="205" y="156"/>
                  <a:pt x="214" y="162"/>
                  <a:pt x="217" y="174"/>
                </a:cubicBezTo>
                <a:cubicBezTo>
                  <a:pt x="218" y="177"/>
                  <a:pt x="218" y="180"/>
                  <a:pt x="218" y="183"/>
                </a:cubicBezTo>
                <a:cubicBezTo>
                  <a:pt x="218" y="208"/>
                  <a:pt x="218" y="233"/>
                  <a:pt x="218" y="258"/>
                </a:cubicBezTo>
                <a:cubicBezTo>
                  <a:pt x="218" y="260"/>
                  <a:pt x="218" y="262"/>
                  <a:pt x="218" y="264"/>
                </a:cubicBezTo>
                <a:close/>
                <a:moveTo>
                  <a:pt x="48" y="122"/>
                </a:moveTo>
                <a:cubicBezTo>
                  <a:pt x="48" y="170"/>
                  <a:pt x="48" y="217"/>
                  <a:pt x="48" y="264"/>
                </a:cubicBezTo>
                <a:cubicBezTo>
                  <a:pt x="64" y="264"/>
                  <a:pt x="79" y="264"/>
                  <a:pt x="95" y="264"/>
                </a:cubicBezTo>
                <a:cubicBezTo>
                  <a:pt x="95" y="217"/>
                  <a:pt x="95" y="170"/>
                  <a:pt x="95" y="122"/>
                </a:cubicBezTo>
                <a:cubicBezTo>
                  <a:pt x="79" y="122"/>
                  <a:pt x="64" y="122"/>
                  <a:pt x="48" y="122"/>
                </a:cubicBezTo>
                <a:close/>
                <a:moveTo>
                  <a:pt x="71" y="103"/>
                </a:moveTo>
                <a:cubicBezTo>
                  <a:pt x="84" y="103"/>
                  <a:pt x="94" y="95"/>
                  <a:pt x="97" y="85"/>
                </a:cubicBezTo>
                <a:cubicBezTo>
                  <a:pt x="100" y="72"/>
                  <a:pt x="94" y="60"/>
                  <a:pt x="82" y="55"/>
                </a:cubicBezTo>
                <a:cubicBezTo>
                  <a:pt x="68" y="50"/>
                  <a:pt x="52" y="56"/>
                  <a:pt x="47" y="68"/>
                </a:cubicBezTo>
                <a:cubicBezTo>
                  <a:pt x="39" y="85"/>
                  <a:pt x="52" y="103"/>
                  <a:pt x="71" y="10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487612" y="8284952"/>
            <a:ext cx="2069932" cy="40282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 flipH="1">
            <a:off x="3510601" y="0"/>
            <a:ext cx="3347399" cy="45930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 2" descr="Une image contenant personne, habits, Visage humain, Blazer&#10;&#10;Description générée automatiquement">
            <a:extLst>
              <a:ext uri="{FF2B5EF4-FFF2-40B4-BE49-F238E27FC236}">
                <a16:creationId xmlns:a16="http://schemas.microsoft.com/office/drawing/2014/main" id="{7E1F921E-E5E3-7999-31C5-AE932BFD51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479" r="10525"/>
          <a:stretch/>
        </p:blipFill>
        <p:spPr>
          <a:xfrm>
            <a:off x="846524" y="1533640"/>
            <a:ext cx="1709105" cy="1702712"/>
          </a:xfrm>
          <a:prstGeom prst="ellipse">
            <a:avLst/>
          </a:prstGeom>
          <a:ln w="38100">
            <a:solidFill>
              <a:schemeClr val="bg1"/>
            </a:solidFill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C6CE3ADC-5FB3-0C77-54A5-2AAEA93064AB}"/>
              </a:ext>
            </a:extLst>
          </p:cNvPr>
          <p:cNvSpPr txBox="1"/>
          <p:nvPr/>
        </p:nvSpPr>
        <p:spPr>
          <a:xfrm>
            <a:off x="1611631" y="8789311"/>
            <a:ext cx="91242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Créativité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Sérieux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Motivé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/>
              <a:t>Pontuel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4044678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259" y="689300"/>
            <a:ext cx="6043484" cy="849146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22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22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22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220" dirty="0" err="1"/>
              <a:t>Créeruncv.com</a:t>
            </a:r>
            <a:r>
              <a:rPr lang="fr-FR" sz="2220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33391366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597</TotalTime>
  <Words>519</Words>
  <Application>Microsoft Macintosh PowerPoint</Application>
  <PresentationFormat>Format A4 (210 x 297 mm)</PresentationFormat>
  <Paragraphs>93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Avenir Light</vt:lpstr>
      <vt:lpstr>Calibri</vt:lpstr>
      <vt:lpstr>Calibri Light</vt:lpstr>
      <vt:lpstr>Courier New</vt:lpstr>
      <vt:lpstr>Wingdings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65</cp:revision>
  <dcterms:created xsi:type="dcterms:W3CDTF">2019-07-01T12:35:06Z</dcterms:created>
  <dcterms:modified xsi:type="dcterms:W3CDTF">2024-02-16T14:29:54Z</dcterms:modified>
</cp:coreProperties>
</file>