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558"/>
  </p:normalViewPr>
  <p:slideViewPr>
    <p:cSldViewPr snapToGrid="0" snapToObjects="1">
      <p:cViewPr>
        <p:scale>
          <a:sx n="95" d="100"/>
          <a:sy n="95" d="100"/>
        </p:scale>
        <p:origin x="33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C2A33-4CC6-8940-B643-BAF426BCEEF3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2FC3F-2AC5-CF46-9AB9-54BF811B4F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850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92FC3F-2AC5-CF46-9AB9-54BF811B4F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0135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C4-FD99-7348-9F6A-31EDFD14366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96-AF8B-D74D-8D04-ECE1BA7CE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890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C4-FD99-7348-9F6A-31EDFD14366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96-AF8B-D74D-8D04-ECE1BA7CE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2393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C4-FD99-7348-9F6A-31EDFD14366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96-AF8B-D74D-8D04-ECE1BA7CE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540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C4-FD99-7348-9F6A-31EDFD14366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96-AF8B-D74D-8D04-ECE1BA7CE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976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C4-FD99-7348-9F6A-31EDFD14366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96-AF8B-D74D-8D04-ECE1BA7CE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001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C4-FD99-7348-9F6A-31EDFD14366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96-AF8B-D74D-8D04-ECE1BA7CE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592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C4-FD99-7348-9F6A-31EDFD14366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96-AF8B-D74D-8D04-ECE1BA7CE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035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C4-FD99-7348-9F6A-31EDFD14366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96-AF8B-D74D-8D04-ECE1BA7CE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0493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C4-FD99-7348-9F6A-31EDFD14366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96-AF8B-D74D-8D04-ECE1BA7CE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17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C4-FD99-7348-9F6A-31EDFD14366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96-AF8B-D74D-8D04-ECE1BA7CE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54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C4-FD99-7348-9F6A-31EDFD14366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96-AF8B-D74D-8D04-ECE1BA7CE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7388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F69C4-FD99-7348-9F6A-31EDFD14366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C9A96-AF8B-D74D-8D04-ECE1BA7CE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619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Relationship Id="rId9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2395009" y="839223"/>
            <a:ext cx="33229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/>
                <a:cs typeface="Avenir Book"/>
              </a:rPr>
              <a:t>EXPERIENCE PROFESSIONNELLE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242468" y="1702494"/>
            <a:ext cx="925328" cy="276999"/>
          </a:xfrm>
          <a:prstGeom prst="rect">
            <a:avLst/>
          </a:prstGeom>
          <a:noFill/>
          <a:ln w="3175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/>
              <a:t>2003 - 2005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242468" y="2760999"/>
            <a:ext cx="925328" cy="276999"/>
          </a:xfrm>
          <a:prstGeom prst="rect">
            <a:avLst/>
          </a:prstGeom>
          <a:noFill/>
          <a:ln w="3175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/>
              <a:t>2003 - 2005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242468" y="3889832"/>
            <a:ext cx="925328" cy="276999"/>
          </a:xfrm>
          <a:prstGeom prst="rect">
            <a:avLst/>
          </a:prstGeom>
          <a:noFill/>
          <a:ln w="3175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/>
              <a:t>2003 - 2005</a:t>
            </a:r>
          </a:p>
        </p:txBody>
      </p:sp>
      <p:cxnSp>
        <p:nvCxnSpPr>
          <p:cNvPr id="13" name="Connecteur droit 12"/>
          <p:cNvCxnSpPr>
            <a:cxnSpLocks/>
          </p:cNvCxnSpPr>
          <p:nvPr/>
        </p:nvCxnSpPr>
        <p:spPr>
          <a:xfrm>
            <a:off x="1792481" y="4010554"/>
            <a:ext cx="449987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1749939" y="2903857"/>
            <a:ext cx="492529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1759919" y="1874682"/>
            <a:ext cx="492529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782501" y="1223415"/>
            <a:ext cx="5091169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095336"/>
              </p:ext>
            </p:extLst>
          </p:nvPr>
        </p:nvGraphicFramePr>
        <p:xfrm>
          <a:off x="3320236" y="1397772"/>
          <a:ext cx="3352720" cy="3280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52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5370">
                <a:tc>
                  <a:txBody>
                    <a:bodyPr/>
                    <a:lstStyle/>
                    <a:p>
                      <a:pPr algn="l"/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 DE L’ENTREPRISE</a:t>
                      </a:r>
                    </a:p>
                    <a:p>
                      <a:pPr algn="l"/>
                      <a:r>
                        <a:rPr lang="en-US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TITRE</a:t>
                      </a:r>
                      <a:r>
                        <a:rPr lang="en-US" sz="11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DU POSTE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et vos résultats.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7541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DE L’ENTREPRISE</a:t>
                      </a:r>
                    </a:p>
                    <a:p>
                      <a:pPr algn="l"/>
                      <a:r>
                        <a:rPr lang="en-US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TITRE</a:t>
                      </a:r>
                      <a:r>
                        <a:rPr lang="en-US" sz="11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DU POSTE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Décrivez ici les 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fonctions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et vos résultats.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7541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DE L’ENTREPRISE</a:t>
                      </a:r>
                    </a:p>
                    <a:p>
                      <a:pPr algn="l"/>
                      <a:r>
                        <a:rPr lang="en-US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TITRE</a:t>
                      </a:r>
                      <a:r>
                        <a:rPr lang="en-US" sz="11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DU POSTE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et vos résultats.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ZoneTexte 17"/>
          <p:cNvSpPr txBox="1"/>
          <p:nvPr/>
        </p:nvSpPr>
        <p:spPr>
          <a:xfrm rot="16200000">
            <a:off x="-1505895" y="5746216"/>
            <a:ext cx="4859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alibri"/>
                <a:cs typeface="Calibri"/>
              </a:rPr>
              <a:t>TITRE DU POSTE RECHERCHE</a:t>
            </a:r>
          </a:p>
        </p:txBody>
      </p: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070044"/>
              </p:ext>
            </p:extLst>
          </p:nvPr>
        </p:nvGraphicFramePr>
        <p:xfrm>
          <a:off x="3388089" y="5307641"/>
          <a:ext cx="3352720" cy="21929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52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5370">
                <a:tc>
                  <a:txBody>
                    <a:bodyPr/>
                    <a:lstStyle/>
                    <a:p>
                      <a:pPr algn="l"/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 DE L’ENTREPRISE</a:t>
                      </a:r>
                    </a:p>
                    <a:p>
                      <a:pPr algn="l"/>
                      <a:r>
                        <a:rPr lang="en-US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TITRE</a:t>
                      </a:r>
                      <a:r>
                        <a:rPr lang="en-US" sz="11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DU POSTE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Décrivez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, les options de la formation, etc…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Avenir Book"/>
                        <a:ea typeface="Cambria"/>
                        <a:cs typeface="Avenir Book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7541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DE L’ENTREPRISE</a:t>
                      </a:r>
                    </a:p>
                    <a:p>
                      <a:pPr algn="l"/>
                      <a:r>
                        <a:rPr lang="en-US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TITRE</a:t>
                      </a:r>
                      <a:r>
                        <a:rPr lang="en-US" sz="11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DU POSTE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Décrivez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, les options de la formation, etc…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Avenir Book"/>
                        <a:ea typeface="Cambria"/>
                        <a:cs typeface="Avenir Book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ZoneTexte 20"/>
          <p:cNvSpPr txBox="1"/>
          <p:nvPr/>
        </p:nvSpPr>
        <p:spPr>
          <a:xfrm>
            <a:off x="2252448" y="4714244"/>
            <a:ext cx="14036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/>
                <a:cs typeface="Avenir Book"/>
              </a:rPr>
              <a:t>FORMATION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2252448" y="5587134"/>
            <a:ext cx="925328" cy="276999"/>
          </a:xfrm>
          <a:prstGeom prst="rect">
            <a:avLst/>
          </a:prstGeom>
          <a:noFill/>
          <a:ln w="3175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/>
              <a:t>2003 - 2005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2252448" y="6645639"/>
            <a:ext cx="925328" cy="276999"/>
          </a:xfrm>
          <a:prstGeom prst="rect">
            <a:avLst/>
          </a:prstGeom>
          <a:noFill/>
          <a:ln w="3175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/>
              <a:t>2003 - 2005</a:t>
            </a:r>
          </a:p>
        </p:txBody>
      </p:sp>
      <p:cxnSp>
        <p:nvCxnSpPr>
          <p:cNvPr id="24" name="Connecteur droit 23"/>
          <p:cNvCxnSpPr>
            <a:cxnSpLocks/>
          </p:cNvCxnSpPr>
          <p:nvPr/>
        </p:nvCxnSpPr>
        <p:spPr>
          <a:xfrm>
            <a:off x="1792481" y="6788497"/>
            <a:ext cx="459967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cxnSpLocks/>
          </p:cNvCxnSpPr>
          <p:nvPr/>
        </p:nvCxnSpPr>
        <p:spPr>
          <a:xfrm>
            <a:off x="1792481" y="5759322"/>
            <a:ext cx="469947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1792481" y="5108055"/>
            <a:ext cx="5091169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1"/>
          <p:cNvSpPr>
            <a:spLocks noChangeArrowheads="1"/>
          </p:cNvSpPr>
          <p:nvPr/>
        </p:nvSpPr>
        <p:spPr bwMode="auto">
          <a:xfrm>
            <a:off x="3541242" y="8332569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" name="Oval 1"/>
          <p:cNvSpPr>
            <a:spLocks noChangeArrowheads="1"/>
          </p:cNvSpPr>
          <p:nvPr/>
        </p:nvSpPr>
        <p:spPr bwMode="auto">
          <a:xfrm>
            <a:off x="3693642" y="8332569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Oval 1"/>
          <p:cNvSpPr>
            <a:spLocks noChangeArrowheads="1"/>
          </p:cNvSpPr>
          <p:nvPr/>
        </p:nvSpPr>
        <p:spPr bwMode="auto">
          <a:xfrm>
            <a:off x="3853187" y="8332569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Oval 1"/>
          <p:cNvSpPr>
            <a:spLocks noChangeArrowheads="1"/>
          </p:cNvSpPr>
          <p:nvPr/>
        </p:nvSpPr>
        <p:spPr bwMode="auto">
          <a:xfrm>
            <a:off x="4017492" y="8332569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36" name="Tableau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247543"/>
              </p:ext>
            </p:extLst>
          </p:nvPr>
        </p:nvGraphicFramePr>
        <p:xfrm>
          <a:off x="1992424" y="8232557"/>
          <a:ext cx="1395666" cy="818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5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Windows 7 et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Traitement</a:t>
                      </a:r>
                      <a:r>
                        <a:rPr lang="fr-FR" sz="1100" baseline="0" dirty="0">
                          <a:solidFill>
                            <a:schemeClr val="tx1"/>
                          </a:solidFill>
                        </a:rPr>
                        <a:t> de texte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Tableur Excel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7" name="ZoneTexte 36"/>
          <p:cNvSpPr txBox="1"/>
          <p:nvPr/>
        </p:nvSpPr>
        <p:spPr>
          <a:xfrm>
            <a:off x="1992423" y="7883860"/>
            <a:ext cx="1395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latin typeface="Candara"/>
                <a:cs typeface="Candara"/>
              </a:rPr>
              <a:t>Informatiques</a:t>
            </a:r>
          </a:p>
        </p:txBody>
      </p:sp>
      <p:sp>
        <p:nvSpPr>
          <p:cNvPr id="38" name="Oval 1"/>
          <p:cNvSpPr>
            <a:spLocks noChangeArrowheads="1"/>
          </p:cNvSpPr>
          <p:nvPr/>
        </p:nvSpPr>
        <p:spPr bwMode="auto">
          <a:xfrm>
            <a:off x="3541242" y="8589744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9" name="Oval 1"/>
          <p:cNvSpPr>
            <a:spLocks noChangeArrowheads="1"/>
          </p:cNvSpPr>
          <p:nvPr/>
        </p:nvSpPr>
        <p:spPr bwMode="auto">
          <a:xfrm>
            <a:off x="3693642" y="8589744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0" name="Oval 1"/>
          <p:cNvSpPr>
            <a:spLocks noChangeArrowheads="1"/>
          </p:cNvSpPr>
          <p:nvPr/>
        </p:nvSpPr>
        <p:spPr bwMode="auto">
          <a:xfrm>
            <a:off x="3853187" y="8589744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" name="Oval 1"/>
          <p:cNvSpPr>
            <a:spLocks noChangeArrowheads="1"/>
          </p:cNvSpPr>
          <p:nvPr/>
        </p:nvSpPr>
        <p:spPr bwMode="auto">
          <a:xfrm>
            <a:off x="4017492" y="8589744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3" name="Oval 1"/>
          <p:cNvSpPr>
            <a:spLocks noChangeArrowheads="1"/>
          </p:cNvSpPr>
          <p:nvPr/>
        </p:nvSpPr>
        <p:spPr bwMode="auto">
          <a:xfrm>
            <a:off x="3541242" y="8873443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4" name="Oval 1"/>
          <p:cNvSpPr>
            <a:spLocks noChangeArrowheads="1"/>
          </p:cNvSpPr>
          <p:nvPr/>
        </p:nvSpPr>
        <p:spPr bwMode="auto">
          <a:xfrm>
            <a:off x="3693642" y="8873443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5" name="Oval 1"/>
          <p:cNvSpPr>
            <a:spLocks noChangeArrowheads="1"/>
          </p:cNvSpPr>
          <p:nvPr/>
        </p:nvSpPr>
        <p:spPr bwMode="auto">
          <a:xfrm>
            <a:off x="3853187" y="8873443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6" name="Oval 1"/>
          <p:cNvSpPr>
            <a:spLocks noChangeArrowheads="1"/>
          </p:cNvSpPr>
          <p:nvPr/>
        </p:nvSpPr>
        <p:spPr bwMode="auto">
          <a:xfrm>
            <a:off x="4017492" y="8873443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7" name="ZoneTexte 76"/>
          <p:cNvSpPr txBox="1"/>
          <p:nvPr/>
        </p:nvSpPr>
        <p:spPr>
          <a:xfrm>
            <a:off x="2209906" y="7298736"/>
            <a:ext cx="17011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/>
                <a:cs typeface="Avenir Book"/>
              </a:rPr>
              <a:t>COMPETENCES</a:t>
            </a:r>
          </a:p>
        </p:txBody>
      </p:sp>
      <p:cxnSp>
        <p:nvCxnSpPr>
          <p:cNvPr id="78" name="Connecteur droit 77"/>
          <p:cNvCxnSpPr>
            <a:cxnSpLocks/>
          </p:cNvCxnSpPr>
          <p:nvPr/>
        </p:nvCxnSpPr>
        <p:spPr>
          <a:xfrm>
            <a:off x="1792481" y="7692547"/>
            <a:ext cx="5048627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1"/>
          <p:cNvSpPr>
            <a:spLocks noChangeArrowheads="1"/>
          </p:cNvSpPr>
          <p:nvPr/>
        </p:nvSpPr>
        <p:spPr bwMode="auto">
          <a:xfrm>
            <a:off x="6156578" y="8332569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0" name="Oval 1"/>
          <p:cNvSpPr>
            <a:spLocks noChangeArrowheads="1"/>
          </p:cNvSpPr>
          <p:nvPr/>
        </p:nvSpPr>
        <p:spPr bwMode="auto">
          <a:xfrm>
            <a:off x="6308978" y="8332569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1" name="Oval 1"/>
          <p:cNvSpPr>
            <a:spLocks noChangeArrowheads="1"/>
          </p:cNvSpPr>
          <p:nvPr/>
        </p:nvSpPr>
        <p:spPr bwMode="auto">
          <a:xfrm>
            <a:off x="6468523" y="8332569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2" name="Oval 1"/>
          <p:cNvSpPr>
            <a:spLocks noChangeArrowheads="1"/>
          </p:cNvSpPr>
          <p:nvPr/>
        </p:nvSpPr>
        <p:spPr bwMode="auto">
          <a:xfrm>
            <a:off x="6632828" y="8332569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83" name="Tableau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452596"/>
              </p:ext>
            </p:extLst>
          </p:nvPr>
        </p:nvGraphicFramePr>
        <p:xfrm>
          <a:off x="4607760" y="8232557"/>
          <a:ext cx="1395666" cy="818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5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Anglais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Allemand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Espagnol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4" name="ZoneTexte 83"/>
          <p:cNvSpPr txBox="1"/>
          <p:nvPr/>
        </p:nvSpPr>
        <p:spPr>
          <a:xfrm>
            <a:off x="4628271" y="7883860"/>
            <a:ext cx="872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>
                <a:latin typeface="Candara"/>
                <a:cs typeface="Candara"/>
              </a:rPr>
              <a:t>Langues</a:t>
            </a:r>
          </a:p>
        </p:txBody>
      </p:sp>
      <p:sp>
        <p:nvSpPr>
          <p:cNvPr id="85" name="Oval 1"/>
          <p:cNvSpPr>
            <a:spLocks noChangeArrowheads="1"/>
          </p:cNvSpPr>
          <p:nvPr/>
        </p:nvSpPr>
        <p:spPr bwMode="auto">
          <a:xfrm>
            <a:off x="6156578" y="8589744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6" name="Oval 1"/>
          <p:cNvSpPr>
            <a:spLocks noChangeArrowheads="1"/>
          </p:cNvSpPr>
          <p:nvPr/>
        </p:nvSpPr>
        <p:spPr bwMode="auto">
          <a:xfrm>
            <a:off x="6308978" y="8589744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7" name="Oval 1"/>
          <p:cNvSpPr>
            <a:spLocks noChangeArrowheads="1"/>
          </p:cNvSpPr>
          <p:nvPr/>
        </p:nvSpPr>
        <p:spPr bwMode="auto">
          <a:xfrm>
            <a:off x="6468523" y="8589744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8" name="Oval 1"/>
          <p:cNvSpPr>
            <a:spLocks noChangeArrowheads="1"/>
          </p:cNvSpPr>
          <p:nvPr/>
        </p:nvSpPr>
        <p:spPr bwMode="auto">
          <a:xfrm>
            <a:off x="6632828" y="8589744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9" name="Oval 1"/>
          <p:cNvSpPr>
            <a:spLocks noChangeArrowheads="1"/>
          </p:cNvSpPr>
          <p:nvPr/>
        </p:nvSpPr>
        <p:spPr bwMode="auto">
          <a:xfrm>
            <a:off x="6156578" y="8873443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0" name="Oval 1"/>
          <p:cNvSpPr>
            <a:spLocks noChangeArrowheads="1"/>
          </p:cNvSpPr>
          <p:nvPr/>
        </p:nvSpPr>
        <p:spPr bwMode="auto">
          <a:xfrm>
            <a:off x="6308978" y="8873443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1" name="Oval 1"/>
          <p:cNvSpPr>
            <a:spLocks noChangeArrowheads="1"/>
          </p:cNvSpPr>
          <p:nvPr/>
        </p:nvSpPr>
        <p:spPr bwMode="auto">
          <a:xfrm>
            <a:off x="6468523" y="8873443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2" name="Oval 1"/>
          <p:cNvSpPr>
            <a:spLocks noChangeArrowheads="1"/>
          </p:cNvSpPr>
          <p:nvPr/>
        </p:nvSpPr>
        <p:spPr bwMode="auto">
          <a:xfrm>
            <a:off x="6632828" y="8873443"/>
            <a:ext cx="115888" cy="1047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3" name="Rectangle 92"/>
          <p:cNvSpPr/>
          <p:nvPr/>
        </p:nvSpPr>
        <p:spPr>
          <a:xfrm>
            <a:off x="0" y="-1323"/>
            <a:ext cx="6883650" cy="6771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94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73" y="178820"/>
            <a:ext cx="305578" cy="305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0978" y="178557"/>
            <a:ext cx="314603" cy="31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230" y="163331"/>
            <a:ext cx="383645" cy="383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7" name="ZoneTexte 96"/>
          <p:cNvSpPr txBox="1"/>
          <p:nvPr/>
        </p:nvSpPr>
        <p:spPr>
          <a:xfrm>
            <a:off x="531459" y="189255"/>
            <a:ext cx="24696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15 RUE DE LA REUSSITE 75012 PARIS</a:t>
            </a:r>
          </a:p>
        </p:txBody>
      </p:sp>
      <p:sp>
        <p:nvSpPr>
          <p:cNvPr id="98" name="ZoneTexte 97"/>
          <p:cNvSpPr txBox="1"/>
          <p:nvPr/>
        </p:nvSpPr>
        <p:spPr>
          <a:xfrm>
            <a:off x="3416251" y="202170"/>
            <a:ext cx="1103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01 02 03 04 05</a:t>
            </a:r>
          </a:p>
        </p:txBody>
      </p:sp>
      <p:sp>
        <p:nvSpPr>
          <p:cNvPr id="99" name="ZoneTexte 98"/>
          <p:cNvSpPr txBox="1"/>
          <p:nvPr/>
        </p:nvSpPr>
        <p:spPr>
          <a:xfrm>
            <a:off x="5182875" y="216877"/>
            <a:ext cx="13334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NOM@MAIL.COM</a:t>
            </a:r>
          </a:p>
        </p:txBody>
      </p:sp>
      <p:pic>
        <p:nvPicPr>
          <p:cNvPr id="100" name="Image 9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" y="673653"/>
            <a:ext cx="1784374" cy="2662178"/>
          </a:xfrm>
          <a:prstGeom prst="rect">
            <a:avLst/>
          </a:prstGeom>
        </p:spPr>
      </p:pic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6DC8BD2B-B6DE-CD4D-A1C5-0714A261C80C}"/>
              </a:ext>
            </a:extLst>
          </p:cNvPr>
          <p:cNvCxnSpPr>
            <a:cxnSpLocks/>
          </p:cNvCxnSpPr>
          <p:nvPr/>
        </p:nvCxnSpPr>
        <p:spPr>
          <a:xfrm>
            <a:off x="0" y="673653"/>
            <a:ext cx="6858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>
            <a:extLst>
              <a:ext uri="{FF2B5EF4-FFF2-40B4-BE49-F238E27FC236}">
                <a16:creationId xmlns:a16="http://schemas.microsoft.com/office/drawing/2014/main" id="{21D6F43C-6ABE-DE43-BB9F-3AFDE67AA1D2}"/>
              </a:ext>
            </a:extLst>
          </p:cNvPr>
          <p:cNvCxnSpPr>
            <a:cxnSpLocks/>
          </p:cNvCxnSpPr>
          <p:nvPr/>
        </p:nvCxnSpPr>
        <p:spPr>
          <a:xfrm>
            <a:off x="1792481" y="673653"/>
            <a:ext cx="0" cy="923234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042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598489"/>
            <a:ext cx="6172200" cy="86723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6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6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67" dirty="0" err="1"/>
              <a:t>Créeruncv.com</a:t>
            </a:r>
            <a:r>
              <a:rPr lang="fr-FR" sz="226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6256987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463</Words>
  <Application>Microsoft Macintosh PowerPoint</Application>
  <PresentationFormat>Format A4 (210 x 297 mm)</PresentationFormat>
  <Paragraphs>74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Avenir Book</vt:lpstr>
      <vt:lpstr>Calibri</vt:lpstr>
      <vt:lpstr>Calibri Light</vt:lpstr>
      <vt:lpstr>Candara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11</cp:revision>
  <dcterms:created xsi:type="dcterms:W3CDTF">2016-06-10T11:42:06Z</dcterms:created>
  <dcterms:modified xsi:type="dcterms:W3CDTF">2021-12-03T09:09:14Z</dcterms:modified>
</cp:coreProperties>
</file>