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9"/>
    <p:restoredTop sz="94586"/>
  </p:normalViewPr>
  <p:slideViewPr>
    <p:cSldViewPr snapToGrid="0" snapToObjects="1">
      <p:cViewPr>
        <p:scale>
          <a:sx n="125" d="100"/>
          <a:sy n="125" d="100"/>
        </p:scale>
        <p:origin x="2568" y="-9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6012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3633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8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3433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875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326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05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52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608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94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936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DEDC5-F8D2-2741-B480-046EE50D734D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B3369-309D-094F-B876-4141A249C83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57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/>
          <p:cNvSpPr/>
          <p:nvPr/>
        </p:nvSpPr>
        <p:spPr>
          <a:xfrm rot="16200000">
            <a:off x="-3720447" y="3723974"/>
            <a:ext cx="9905999" cy="245805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+mj-lt"/>
            </a:endParaRPr>
          </a:p>
        </p:txBody>
      </p:sp>
      <p:graphicFrame>
        <p:nvGraphicFramePr>
          <p:cNvPr id="45" name="Tableau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292428"/>
              </p:ext>
            </p:extLst>
          </p:nvPr>
        </p:nvGraphicFramePr>
        <p:xfrm>
          <a:off x="2471738" y="3031605"/>
          <a:ext cx="4123390" cy="31305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68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435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b="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35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351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 Black"/>
                        </a:rPr>
                        <a:t>NOM ENTREPRISE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| 2010 – 2013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Titre du poste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Décrivez ici les fonctions que vous avez occupé pour ce poste. Décrivez également vos missions</a:t>
                      </a:r>
                      <a:r>
                        <a:rPr lang="fr-FR" sz="110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 et les résultats que vous avez obtenu. N’hésitez pas à les quantifier.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6" name="Tableau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7885424"/>
              </p:ext>
            </p:extLst>
          </p:nvPr>
        </p:nvGraphicFramePr>
        <p:xfrm>
          <a:off x="2471739" y="6966796"/>
          <a:ext cx="4158422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1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54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b="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4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41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Arial Black"/>
                        </a:rPr>
                        <a:t>NOM DE LA FORMATION </a:t>
                      </a:r>
                      <a:r>
                        <a:rPr lang="en-US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| 2010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Nom du diplôme</a:t>
                      </a:r>
                    </a:p>
                    <a:p>
                      <a:pPr algn="l"/>
                      <a:r>
                        <a:rPr lang="fr-FR" sz="11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/>
                        </a:rPr>
                        <a:t>Décrivez les spécialités de cette formation : diplômes, options de la formation, etc…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100" b="0" i="0" dirty="0">
                        <a:solidFill>
                          <a:schemeClr val="tx1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" name="ZoneTexte 49"/>
          <p:cNvSpPr txBox="1"/>
          <p:nvPr/>
        </p:nvSpPr>
        <p:spPr>
          <a:xfrm>
            <a:off x="2721761" y="2579545"/>
            <a:ext cx="3829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+mj-lt"/>
              </a:rPr>
              <a:t>EXPERIENCE PROFESSIONNELLE</a:t>
            </a:r>
          </a:p>
        </p:txBody>
      </p:sp>
      <p:sp>
        <p:nvSpPr>
          <p:cNvPr id="51" name="ZoneTexte 50"/>
          <p:cNvSpPr txBox="1"/>
          <p:nvPr/>
        </p:nvSpPr>
        <p:spPr>
          <a:xfrm>
            <a:off x="2721761" y="6531467"/>
            <a:ext cx="3829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+mj-lt"/>
              </a:rPr>
              <a:t>FORMATION</a:t>
            </a:r>
          </a:p>
        </p:txBody>
      </p:sp>
      <p:sp>
        <p:nvSpPr>
          <p:cNvPr id="52" name="ZoneTexte 51"/>
          <p:cNvSpPr txBox="1"/>
          <p:nvPr/>
        </p:nvSpPr>
        <p:spPr>
          <a:xfrm>
            <a:off x="71052" y="3857714"/>
            <a:ext cx="196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+mj-lt"/>
              </a:rPr>
              <a:t>COMPETENCES</a:t>
            </a:r>
          </a:p>
        </p:txBody>
      </p:sp>
      <p:graphicFrame>
        <p:nvGraphicFramePr>
          <p:cNvPr id="53" name="Tableau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26621"/>
              </p:ext>
            </p:extLst>
          </p:nvPr>
        </p:nvGraphicFramePr>
        <p:xfrm>
          <a:off x="211965" y="4314272"/>
          <a:ext cx="1618694" cy="1295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Windows</a:t>
                      </a:r>
                      <a:r>
                        <a:rPr lang="fr-FR" sz="1100" baseline="0" dirty="0">
                          <a:solidFill>
                            <a:schemeClr val="bg1"/>
                          </a:solidFill>
                        </a:rPr>
                        <a:t> 7 &amp; 8</a:t>
                      </a:r>
                      <a:endParaRPr lang="fr-FR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Traitement</a:t>
                      </a:r>
                      <a:r>
                        <a:rPr lang="fr-FR" sz="1100" baseline="0" dirty="0">
                          <a:solidFill>
                            <a:schemeClr val="bg1"/>
                          </a:solidFill>
                        </a:rPr>
                        <a:t> de texte</a:t>
                      </a:r>
                      <a:endParaRPr lang="fr-FR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Tableur Excel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PowerPoint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4" name="ZoneTexte 123"/>
          <p:cNvSpPr txBox="1"/>
          <p:nvPr/>
        </p:nvSpPr>
        <p:spPr>
          <a:xfrm>
            <a:off x="2765270" y="178554"/>
            <a:ext cx="38648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solidFill>
                  <a:srgbClr val="138BB1"/>
                </a:solidFill>
                <a:latin typeface="+mj-lt"/>
                <a:cs typeface="Arial Black"/>
              </a:rPr>
              <a:t>Jeanne MARTIN</a:t>
            </a:r>
          </a:p>
        </p:txBody>
      </p:sp>
      <p:sp>
        <p:nvSpPr>
          <p:cNvPr id="125" name="ZoneTexte 124"/>
          <p:cNvSpPr txBox="1"/>
          <p:nvPr/>
        </p:nvSpPr>
        <p:spPr>
          <a:xfrm>
            <a:off x="2830922" y="814236"/>
            <a:ext cx="24906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+mj-lt"/>
              </a:rPr>
              <a:t>Titre du poste recherché</a:t>
            </a:r>
          </a:p>
        </p:txBody>
      </p:sp>
      <p:sp>
        <p:nvSpPr>
          <p:cNvPr id="126" name="ZoneTexte 125"/>
          <p:cNvSpPr txBox="1"/>
          <p:nvPr/>
        </p:nvSpPr>
        <p:spPr>
          <a:xfrm>
            <a:off x="113817" y="2259516"/>
            <a:ext cx="221451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Décrivez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en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quelques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lignes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votre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parcours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professionnel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,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vos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compétences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clés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pour le poste et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vos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objectifs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de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carrière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.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Ceci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est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en fait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une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introduction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à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votre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lettre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de motivation.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Vous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pouvez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les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présenter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sous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forme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de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puces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ou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en </a:t>
            </a:r>
            <a:r>
              <a:rPr lang="en-GB" sz="1100" dirty="0" err="1">
                <a:solidFill>
                  <a:schemeClr val="bg1"/>
                </a:solidFill>
                <a:latin typeface="+mj-lt"/>
                <a:cs typeface="Avenir Book"/>
              </a:rPr>
              <a:t>texte</a:t>
            </a:r>
            <a:r>
              <a:rPr lang="en-GB" sz="1100" dirty="0">
                <a:solidFill>
                  <a:schemeClr val="bg1"/>
                </a:solidFill>
                <a:latin typeface="+mj-lt"/>
                <a:cs typeface="Avenir Book"/>
              </a:rPr>
              <a:t> plain.</a:t>
            </a:r>
            <a:endParaRPr lang="fr-FR" sz="11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54" name="Picture 2" descr="Afficher l'image d'origine">
            <a:extLst>
              <a:ext uri="{FF2B5EF4-FFF2-40B4-BE49-F238E27FC236}">
                <a16:creationId xmlns:a16="http://schemas.microsoft.com/office/drawing/2014/main" id="{03E2C526-1128-D148-B7B1-C6E52D26E6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4395101" y="1380413"/>
            <a:ext cx="257277" cy="257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Afficher l'image d'origine">
            <a:extLst>
              <a:ext uri="{FF2B5EF4-FFF2-40B4-BE49-F238E27FC236}">
                <a16:creationId xmlns:a16="http://schemas.microsoft.com/office/drawing/2014/main" id="{E823A3D8-727B-6844-A9A2-F10A51A0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4422701" y="1761227"/>
            <a:ext cx="203774" cy="20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6" descr="Afficher l'image d'origine">
            <a:extLst>
              <a:ext uri="{FF2B5EF4-FFF2-40B4-BE49-F238E27FC236}">
                <a16:creationId xmlns:a16="http://schemas.microsoft.com/office/drawing/2014/main" id="{A2EE03DB-6A6A-6347-92CB-8640F638D1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0798" y="1383519"/>
            <a:ext cx="205470" cy="205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7" name="ZoneTexte 56">
            <a:extLst>
              <a:ext uri="{FF2B5EF4-FFF2-40B4-BE49-F238E27FC236}">
                <a16:creationId xmlns:a16="http://schemas.microsoft.com/office/drawing/2014/main" id="{8AE8EDF2-F10A-E042-861A-BB95A6F96312}"/>
              </a:ext>
            </a:extLst>
          </p:cNvPr>
          <p:cNvSpPr txBox="1"/>
          <p:nvPr/>
        </p:nvSpPr>
        <p:spPr>
          <a:xfrm>
            <a:off x="4683095" y="1299069"/>
            <a:ext cx="9573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>
                <a:latin typeface="+mj-lt"/>
              </a:rPr>
              <a:t>01 02 03 04 05</a:t>
            </a:r>
          </a:p>
          <a:p>
            <a:r>
              <a:rPr lang="fr-FR" sz="1000" dirty="0">
                <a:latin typeface="+mj-lt"/>
              </a:rPr>
              <a:t>06 01 02 03 04</a:t>
            </a:r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id="{31D0E4C9-A47A-CD43-80E8-C4CE19E10065}"/>
              </a:ext>
            </a:extLst>
          </p:cNvPr>
          <p:cNvSpPr txBox="1"/>
          <p:nvPr/>
        </p:nvSpPr>
        <p:spPr>
          <a:xfrm>
            <a:off x="3136984" y="1308997"/>
            <a:ext cx="13867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latin typeface="+mj-lt"/>
              </a:rPr>
              <a:t>12 rue de la Réussite </a:t>
            </a:r>
          </a:p>
          <a:p>
            <a:r>
              <a:rPr lang="fr-FR" sz="1000" dirty="0">
                <a:latin typeface="+mj-lt"/>
              </a:rPr>
              <a:t>75012 Paris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04E5F880-FCD7-0843-9674-045E4D1853FF}"/>
              </a:ext>
            </a:extLst>
          </p:cNvPr>
          <p:cNvSpPr txBox="1"/>
          <p:nvPr/>
        </p:nvSpPr>
        <p:spPr>
          <a:xfrm>
            <a:off x="4683095" y="1699179"/>
            <a:ext cx="99899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+mj-lt"/>
              </a:rPr>
              <a:t>mail@mail.com</a:t>
            </a:r>
            <a:endParaRPr lang="fr-FR" sz="1000" dirty="0">
              <a:latin typeface="+mj-lt"/>
            </a:endParaRPr>
          </a:p>
        </p:txBody>
      </p:sp>
      <p:pic>
        <p:nvPicPr>
          <p:cNvPr id="60" name="Picture 8" descr="Afficher l'image d'origine">
            <a:extLst>
              <a:ext uri="{FF2B5EF4-FFF2-40B4-BE49-F238E27FC236}">
                <a16:creationId xmlns:a16="http://schemas.microsoft.com/office/drawing/2014/main" id="{AF7C41EA-4202-DC4A-BD73-2C930ECE5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654" y="1699179"/>
            <a:ext cx="246330" cy="246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" name="ZoneTexte 60">
            <a:extLst>
              <a:ext uri="{FF2B5EF4-FFF2-40B4-BE49-F238E27FC236}">
                <a16:creationId xmlns:a16="http://schemas.microsoft.com/office/drawing/2014/main" id="{1E037B83-AD18-2D4E-9B8E-3F606D4EB235}"/>
              </a:ext>
            </a:extLst>
          </p:cNvPr>
          <p:cNvSpPr txBox="1"/>
          <p:nvPr/>
        </p:nvSpPr>
        <p:spPr>
          <a:xfrm>
            <a:off x="3137717" y="1720352"/>
            <a:ext cx="11256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00" dirty="0" err="1">
                <a:latin typeface="+mj-lt"/>
              </a:rPr>
              <a:t>Linkedin.com</a:t>
            </a:r>
            <a:r>
              <a:rPr lang="fr-FR" sz="1000" dirty="0">
                <a:latin typeface="+mj-lt"/>
              </a:rPr>
              <a:t>/moi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id="{05BA0828-3293-7B49-911E-8DEFA582A429}"/>
              </a:ext>
            </a:extLst>
          </p:cNvPr>
          <p:cNvSpPr txBox="1"/>
          <p:nvPr/>
        </p:nvSpPr>
        <p:spPr>
          <a:xfrm>
            <a:off x="113817" y="1844270"/>
            <a:ext cx="864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+mj-lt"/>
              </a:rPr>
              <a:t>PROFIL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326CC986-8B7D-0741-8DFD-2BB32886EAFF}"/>
              </a:ext>
            </a:extLst>
          </p:cNvPr>
          <p:cNvSpPr txBox="1"/>
          <p:nvPr/>
        </p:nvSpPr>
        <p:spPr>
          <a:xfrm>
            <a:off x="71052" y="5552384"/>
            <a:ext cx="196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+mj-lt"/>
              </a:rPr>
              <a:t>LANGUES</a:t>
            </a:r>
          </a:p>
        </p:txBody>
      </p:sp>
      <p:graphicFrame>
        <p:nvGraphicFramePr>
          <p:cNvPr id="64" name="Tableau 63">
            <a:extLst>
              <a:ext uri="{FF2B5EF4-FFF2-40B4-BE49-F238E27FC236}">
                <a16:creationId xmlns:a16="http://schemas.microsoft.com/office/drawing/2014/main" id="{757EA7A4-D5EC-EA46-B0C0-89C82D5E4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950999"/>
              </p:ext>
            </p:extLst>
          </p:nvPr>
        </p:nvGraphicFramePr>
        <p:xfrm>
          <a:off x="214818" y="5994811"/>
          <a:ext cx="1618694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186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Anglais : </a:t>
                      </a:r>
                      <a:r>
                        <a:rPr lang="fr-FR" sz="1100" dirty="0" err="1">
                          <a:solidFill>
                            <a:schemeClr val="bg1"/>
                          </a:solidFill>
                        </a:rPr>
                        <a:t>Intermédiare</a:t>
                      </a:r>
                      <a:endParaRPr lang="fr-FR" sz="11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Allemand :  Avancé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Italien : Débutant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7" name="ZoneTexte 76">
            <a:extLst>
              <a:ext uri="{FF2B5EF4-FFF2-40B4-BE49-F238E27FC236}">
                <a16:creationId xmlns:a16="http://schemas.microsoft.com/office/drawing/2014/main" id="{BB0F1056-4C0F-A040-8BA0-761B0B40EF38}"/>
              </a:ext>
            </a:extLst>
          </p:cNvPr>
          <p:cNvSpPr txBox="1"/>
          <p:nvPr/>
        </p:nvSpPr>
        <p:spPr>
          <a:xfrm>
            <a:off x="113817" y="7058757"/>
            <a:ext cx="1965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/>
                </a:solidFill>
                <a:latin typeface="+mj-lt"/>
              </a:rPr>
              <a:t>PERSONNALITE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FC1C5CF2-21CF-CA4A-A3E3-EBE433F6C74C}"/>
              </a:ext>
            </a:extLst>
          </p:cNvPr>
          <p:cNvCxnSpPr/>
          <p:nvPr/>
        </p:nvCxnSpPr>
        <p:spPr>
          <a:xfrm>
            <a:off x="2830922" y="2259516"/>
            <a:ext cx="3720387" cy="0"/>
          </a:xfrm>
          <a:prstGeom prst="line">
            <a:avLst/>
          </a:prstGeom>
          <a:ln w="15875">
            <a:solidFill>
              <a:srgbClr val="333F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F2986A1-B015-AB6B-E4FE-AFBD618DC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142182"/>
              </p:ext>
            </p:extLst>
          </p:nvPr>
        </p:nvGraphicFramePr>
        <p:xfrm>
          <a:off x="189257" y="7531451"/>
          <a:ext cx="864382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Créatif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Sérieux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Leader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487D6C56-5EA7-262A-FD11-992BB17F38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673377"/>
              </p:ext>
            </p:extLst>
          </p:nvPr>
        </p:nvGraphicFramePr>
        <p:xfrm>
          <a:off x="1330498" y="7549624"/>
          <a:ext cx="864382" cy="777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64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Créatif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Sérieux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</a:rPr>
                        <a:t>Leader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Image 6" descr="Une image contenant Visage humain, habits, personne, sourire&#10;&#10;Description générée automatiquement">
            <a:extLst>
              <a:ext uri="{FF2B5EF4-FFF2-40B4-BE49-F238E27FC236}">
                <a16:creationId xmlns:a16="http://schemas.microsoft.com/office/drawing/2014/main" id="{2BD25709-1CAA-01F1-744F-B42268BF2D8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4542"/>
          <a:stretch/>
        </p:blipFill>
        <p:spPr>
          <a:xfrm>
            <a:off x="403619" y="246962"/>
            <a:ext cx="1427040" cy="144655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43396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1" y="598489"/>
            <a:ext cx="6172200" cy="867231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6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6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6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67" dirty="0" err="1"/>
              <a:t>Créeruncv.com</a:t>
            </a:r>
            <a:r>
              <a:rPr lang="fr-FR" sz="226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0614464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653</TotalTime>
  <Words>584</Words>
  <Application>Microsoft Macintosh PowerPoint</Application>
  <PresentationFormat>Format A4 (210 x 297 mm)</PresentationFormat>
  <Paragraphs>84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2016-06-10T11:16:58Z</dcterms:created>
  <dcterms:modified xsi:type="dcterms:W3CDTF">2024-02-16T09:36:56Z</dcterms:modified>
</cp:coreProperties>
</file>