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558"/>
  </p:normalViewPr>
  <p:slideViewPr>
    <p:cSldViewPr snapToGrid="0" snapToObjects="1">
      <p:cViewPr varScale="1">
        <p:scale>
          <a:sx n="83" d="100"/>
          <a:sy n="83" d="100"/>
        </p:scale>
        <p:origin x="3616"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235DE3A7-3242-6C45-BCFA-9E6CDF551A06}"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690224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35DE3A7-3242-6C45-BCFA-9E6CDF551A06}"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51732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35DE3A7-3242-6C45-BCFA-9E6CDF551A06}"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1592764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35DE3A7-3242-6C45-BCFA-9E6CDF551A06}"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205043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35DE3A7-3242-6C45-BCFA-9E6CDF551A06}"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92598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35DE3A7-3242-6C45-BCFA-9E6CDF551A06}"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22815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35DE3A7-3242-6C45-BCFA-9E6CDF551A06}"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138469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235DE3A7-3242-6C45-BCFA-9E6CDF551A06}"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234178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5DE3A7-3242-6C45-BCFA-9E6CDF551A06}"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164299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35DE3A7-3242-6C45-BCFA-9E6CDF551A06}"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1551392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35DE3A7-3242-6C45-BCFA-9E6CDF551A06}"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05DE5-9906-A94E-BCC5-3C4E4879452B}" type="slidenum">
              <a:rPr lang="fr-FR" smtClean="0"/>
              <a:t>‹N°›</a:t>
            </a:fld>
            <a:endParaRPr lang="fr-FR"/>
          </a:p>
        </p:txBody>
      </p:sp>
    </p:spTree>
    <p:extLst>
      <p:ext uri="{BB962C8B-B14F-4D97-AF65-F5344CB8AC3E}">
        <p14:creationId xmlns:p14="http://schemas.microsoft.com/office/powerpoint/2010/main" val="166057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35DE3A7-3242-6C45-BCFA-9E6CDF551A06}" type="datetimeFigureOut">
              <a:rPr lang="fr-FR" smtClean="0"/>
              <a:t>18/11/2020</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AD05DE5-9906-A94E-BCC5-3C4E4879452B}" type="slidenum">
              <a:rPr lang="fr-FR" smtClean="0"/>
              <a:t>‹N°›</a:t>
            </a:fld>
            <a:endParaRPr lang="fr-FR"/>
          </a:p>
        </p:txBody>
      </p:sp>
    </p:spTree>
    <p:extLst>
      <p:ext uri="{BB962C8B-B14F-4D97-AF65-F5344CB8AC3E}">
        <p14:creationId xmlns:p14="http://schemas.microsoft.com/office/powerpoint/2010/main" val="182756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173487918"/>
              </p:ext>
            </p:extLst>
          </p:nvPr>
        </p:nvGraphicFramePr>
        <p:xfrm>
          <a:off x="0" y="0"/>
          <a:ext cx="6874099" cy="9768840"/>
        </p:xfrm>
        <a:graphic>
          <a:graphicData uri="http://schemas.openxmlformats.org/drawingml/2006/table">
            <a:tbl>
              <a:tblPr firstRow="1" bandRow="1">
                <a:tableStyleId>{5C22544A-7EE6-4342-B048-85BDC9FD1C3A}</a:tableStyleId>
              </a:tblPr>
              <a:tblGrid>
                <a:gridCol w="304800">
                  <a:extLst>
                    <a:ext uri="{9D8B030D-6E8A-4147-A177-3AD203B41FA5}">
                      <a16:colId xmlns:a16="http://schemas.microsoft.com/office/drawing/2014/main" val="20000"/>
                    </a:ext>
                  </a:extLst>
                </a:gridCol>
                <a:gridCol w="3172460">
                  <a:extLst>
                    <a:ext uri="{9D8B030D-6E8A-4147-A177-3AD203B41FA5}">
                      <a16:colId xmlns:a16="http://schemas.microsoft.com/office/drawing/2014/main" val="20001"/>
                    </a:ext>
                  </a:extLst>
                </a:gridCol>
                <a:gridCol w="516516">
                  <a:extLst>
                    <a:ext uri="{9D8B030D-6E8A-4147-A177-3AD203B41FA5}">
                      <a16:colId xmlns:a16="http://schemas.microsoft.com/office/drawing/2014/main" val="20002"/>
                    </a:ext>
                  </a:extLst>
                </a:gridCol>
                <a:gridCol w="1186554">
                  <a:extLst>
                    <a:ext uri="{9D8B030D-6E8A-4147-A177-3AD203B41FA5}">
                      <a16:colId xmlns:a16="http://schemas.microsoft.com/office/drawing/2014/main" val="20003"/>
                    </a:ext>
                  </a:extLst>
                </a:gridCol>
                <a:gridCol w="1485489">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tblGrid>
              <a:tr h="370840">
                <a:tc>
                  <a:txBody>
                    <a:bodyPr/>
                    <a:lstStyle/>
                    <a:p>
                      <a:endParaRPr lang="fr-FR"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endParaRPr lang="fr-FR" sz="12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gridSpan="2">
                  <a:txBody>
                    <a:bodyPr/>
                    <a:lstStyle/>
                    <a:p>
                      <a:endParaRPr lang="fr-FR"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endParaRPr lang="fr-F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Vincent PLURIEL</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gridSpan="2">
                  <a:txBody>
                    <a:bodyPr/>
                    <a:lstStyle/>
                    <a:p>
                      <a:pPr algn="r"/>
                      <a:r>
                        <a:rPr lang="fr-FR" sz="2400" dirty="0"/>
                        <a:t>Titre de votre poste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fr-F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2">
                  <a:txBody>
                    <a:bodyPr/>
                    <a:lstStyle/>
                    <a:p>
                      <a:r>
                        <a:rPr lang="fr-FR" sz="1200" kern="1200" dirty="0">
                          <a:solidFill>
                            <a:schemeClr val="dk1"/>
                          </a:solidFill>
                          <a:effectLst/>
                          <a:latin typeface="+mn-lt"/>
                          <a:ea typeface="+mn-ea"/>
                          <a:cs typeface="+mn-cs"/>
                        </a:rPr>
                        <a:t>15 rue de France 75000 Paris</a:t>
                      </a:r>
                    </a:p>
                    <a:p>
                      <a:r>
                        <a:rPr lang="fr-FR" sz="1200" kern="1200" dirty="0">
                          <a:solidFill>
                            <a:schemeClr val="dk1"/>
                          </a:solidFill>
                          <a:effectLst/>
                          <a:latin typeface="+mn-lt"/>
                          <a:ea typeface="+mn-ea"/>
                          <a:cs typeface="+mn-cs"/>
                        </a:rPr>
                        <a:t>Tel : +33 1 22 33 44 55</a:t>
                      </a:r>
                    </a:p>
                    <a:p>
                      <a:r>
                        <a:rPr lang="fr-FR" sz="1200" kern="1200" dirty="0">
                          <a:solidFill>
                            <a:schemeClr val="dk1"/>
                          </a:solidFill>
                          <a:effectLst/>
                          <a:latin typeface="+mn-lt"/>
                          <a:ea typeface="+mn-ea"/>
                          <a:cs typeface="+mn-cs"/>
                        </a:rPr>
                        <a:t>Email : </a:t>
                      </a:r>
                      <a:r>
                        <a:rPr lang="fr-FR" sz="1200" kern="1200" dirty="0" err="1">
                          <a:solidFill>
                            <a:schemeClr val="dk1"/>
                          </a:solidFill>
                          <a:effectLst/>
                          <a:latin typeface="+mn-lt"/>
                          <a:ea typeface="+mn-ea"/>
                          <a:cs typeface="+mn-cs"/>
                        </a:rPr>
                        <a:t>votre.email@mail.com</a:t>
                      </a:r>
                      <a:br>
                        <a:rPr lang="fr-FR" sz="1200" kern="1200" dirty="0">
                          <a:solidFill>
                            <a:schemeClr val="dk1"/>
                          </a:solidFill>
                          <a:effectLst/>
                          <a:latin typeface="+mn-lt"/>
                          <a:ea typeface="+mn-ea"/>
                          <a:cs typeface="+mn-cs"/>
                        </a:rPr>
                      </a:br>
                      <a:r>
                        <a:rPr lang="fr-FR" sz="1200" kern="1200" dirty="0">
                          <a:solidFill>
                            <a:schemeClr val="dk1"/>
                          </a:solidFill>
                          <a:effectLst/>
                          <a:latin typeface="+mn-lt"/>
                          <a:ea typeface="+mn-ea"/>
                          <a:cs typeface="+mn-cs"/>
                        </a:rPr>
                        <a:t>Web : http://</a:t>
                      </a:r>
                      <a:r>
                        <a:rPr lang="fr-FR" sz="1200" kern="1200" dirty="0" err="1">
                          <a:solidFill>
                            <a:schemeClr val="dk1"/>
                          </a:solidFill>
                          <a:effectLst/>
                          <a:latin typeface="+mn-lt"/>
                          <a:ea typeface="+mn-ea"/>
                          <a:cs typeface="+mn-cs"/>
                        </a:rPr>
                        <a:t>www.mon-site.com</a:t>
                      </a:r>
                      <a:br>
                        <a:rPr lang="fr-FR" sz="1200" kern="1200" dirty="0">
                          <a:solidFill>
                            <a:schemeClr val="dk1"/>
                          </a:solidFill>
                          <a:effectLst/>
                          <a:latin typeface="+mn-lt"/>
                          <a:ea typeface="+mn-ea"/>
                          <a:cs typeface="+mn-cs"/>
                        </a:rPr>
                      </a:br>
                      <a:br>
                        <a:rPr lang="fr-FR" sz="1200" kern="1200" dirty="0">
                          <a:solidFill>
                            <a:schemeClr val="dk1"/>
                          </a:solidFill>
                          <a:effectLst/>
                          <a:latin typeface="+mn-lt"/>
                          <a:ea typeface="+mn-ea"/>
                          <a:cs typeface="+mn-cs"/>
                        </a:rPr>
                      </a:br>
                      <a:r>
                        <a:rPr lang="fr-FR" sz="1200" kern="1200" dirty="0">
                          <a:solidFill>
                            <a:schemeClr val="dk1"/>
                          </a:solidFill>
                          <a:effectLst/>
                          <a:latin typeface="+mn-lt"/>
                          <a:ea typeface="+mn-ea"/>
                          <a:cs typeface="+mn-cs"/>
                        </a:rPr>
                        <a:t>Né le 01/01/1980 (27 ans)</a:t>
                      </a:r>
                    </a:p>
                    <a:p>
                      <a:r>
                        <a:rPr lang="fr-FR" sz="1200" kern="1200" dirty="0">
                          <a:solidFill>
                            <a:schemeClr val="dk1"/>
                          </a:solidFill>
                          <a:effectLst/>
                          <a:latin typeface="+mn-lt"/>
                          <a:ea typeface="+mn-ea"/>
                          <a:cs typeface="+mn-cs"/>
                        </a:rPr>
                        <a:t>Permis B </a:t>
                      </a:r>
                      <a:br>
                        <a:rPr lang="fr-FR" sz="1200" kern="1200" dirty="0">
                          <a:solidFill>
                            <a:schemeClr val="dk1"/>
                          </a:solidFill>
                          <a:effectLst/>
                          <a:latin typeface="+mn-lt"/>
                          <a:ea typeface="+mn-ea"/>
                          <a:cs typeface="+mn-cs"/>
                        </a:rPr>
                      </a:br>
                      <a:endParaRPr lang="fr-FR" sz="120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gridSpan="2">
                  <a:txBody>
                    <a:bodyPr/>
                    <a:lstStyle/>
                    <a:p>
                      <a:pPr algn="r"/>
                      <a:br>
                        <a:rPr lang="fr-FR" sz="1350" kern="1200" dirty="0">
                          <a:solidFill>
                            <a:schemeClr val="dk1"/>
                          </a:solidFill>
                          <a:effectLst/>
                          <a:latin typeface="+mn-lt"/>
                          <a:ea typeface="+mn-ea"/>
                          <a:cs typeface="+mn-cs"/>
                        </a:rPr>
                      </a:br>
                      <a:r>
                        <a:rPr lang="fr-FR" sz="1350" kern="1200" dirty="0">
                          <a:solidFill>
                            <a:schemeClr val="dk1"/>
                          </a:solidFill>
                          <a:effectLst/>
                          <a:latin typeface="+mn-lt"/>
                          <a:ea typeface="+mn-ea"/>
                          <a:cs typeface="+mn-cs"/>
                        </a:rPr>
                        <a:t>Domaines de compétences : </a:t>
                      </a:r>
                    </a:p>
                    <a:p>
                      <a:pPr algn="r"/>
                      <a:r>
                        <a:rPr lang="fr-FR" sz="1350" kern="1200" dirty="0">
                          <a:solidFill>
                            <a:schemeClr val="dk1"/>
                          </a:solidFill>
                          <a:effectLst/>
                          <a:latin typeface="+mn-lt"/>
                          <a:ea typeface="+mn-ea"/>
                          <a:cs typeface="+mn-cs"/>
                        </a:rPr>
                        <a:t>• Domaines de compétence</a:t>
                      </a:r>
                    </a:p>
                    <a:p>
                      <a:pPr algn="r"/>
                      <a:r>
                        <a:rPr lang="fr-FR" sz="1350" kern="1200" dirty="0">
                          <a:solidFill>
                            <a:schemeClr val="dk1"/>
                          </a:solidFill>
                          <a:effectLst/>
                          <a:latin typeface="+mn-lt"/>
                          <a:ea typeface="+mn-ea"/>
                          <a:cs typeface="+mn-cs"/>
                        </a:rPr>
                        <a:t>• Domaines de compétence</a:t>
                      </a:r>
                    </a:p>
                    <a:p>
                      <a:pPr algn="r"/>
                      <a:r>
                        <a:rPr lang="fr-FR" sz="1350" kern="1200" dirty="0">
                          <a:solidFill>
                            <a:schemeClr val="dk1"/>
                          </a:solidFill>
                          <a:effectLst/>
                          <a:latin typeface="+mn-lt"/>
                          <a:ea typeface="+mn-ea"/>
                          <a:cs typeface="+mn-cs"/>
                        </a:rPr>
                        <a:t>• Domaines de compétence</a:t>
                      </a:r>
                    </a:p>
                    <a:p>
                      <a:pPr algn="r"/>
                      <a:r>
                        <a:rPr lang="fr-FR" sz="1350" kern="1200" dirty="0">
                          <a:solidFill>
                            <a:schemeClr val="dk1"/>
                          </a:solidFill>
                          <a:effectLst/>
                          <a:latin typeface="+mn-lt"/>
                          <a:ea typeface="+mn-ea"/>
                          <a:cs typeface="+mn-cs"/>
                        </a:rPr>
                        <a:t>• Domaines de compétence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4">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600" b="1" kern="1200" dirty="0">
                          <a:solidFill>
                            <a:schemeClr val="dk1"/>
                          </a:solidFill>
                          <a:effectLst/>
                          <a:latin typeface="+mn-lt"/>
                          <a:ea typeface="+mn-ea"/>
                          <a:cs typeface="+mn-cs"/>
                        </a:rPr>
                        <a:t>EXPERIENCES PROFESSIONNELLES</a:t>
                      </a:r>
                    </a:p>
                  </a:txBody>
                  <a:tcPr>
                    <a:lnL w="12700" cmpd="sng">
                      <a:noFill/>
                    </a:lnL>
                    <a:lnR w="12700" cmpd="sng">
                      <a:noFill/>
                    </a:lnR>
                    <a:lnT w="381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hMerge="1">
                  <a:txBody>
                    <a:bodyPr/>
                    <a:lstStyle/>
                    <a:p>
                      <a:pPr algn="r"/>
                      <a:endParaRPr lang="fr-FR" sz="135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3">
                  <a:txBody>
                    <a:bodyPr/>
                    <a:lstStyle/>
                    <a:p>
                      <a:r>
                        <a:rPr lang="fr-FR" sz="1400" b="1" kern="1200" dirty="0">
                          <a:solidFill>
                            <a:schemeClr val="dk1"/>
                          </a:solidFill>
                          <a:effectLst/>
                          <a:latin typeface="+mn-lt"/>
                          <a:ea typeface="+mn-ea"/>
                          <a:cs typeface="+mn-cs"/>
                        </a:rPr>
                        <a:t>Nom de la société– Titre du poste  - CDI </a:t>
                      </a:r>
                    </a:p>
                    <a:p>
                      <a:r>
                        <a:rPr lang="fr-FR" sz="1200" kern="1200" dirty="0">
                          <a:solidFill>
                            <a:schemeClr val="dk1"/>
                          </a:solidFill>
                          <a:effectLst/>
                          <a:latin typeface="+mn-lt"/>
                          <a:ea typeface="+mn-ea"/>
                          <a:cs typeface="+mn-cs"/>
                        </a:rPr>
                        <a:t>Ville (département) – </a:t>
                      </a:r>
                      <a:r>
                        <a:rPr lang="fr-FR" sz="1200" b="1" kern="1200" dirty="0">
                          <a:solidFill>
                            <a:schemeClr val="dk1"/>
                          </a:solidFill>
                          <a:effectLst/>
                          <a:latin typeface="+mn-lt"/>
                          <a:ea typeface="+mn-ea"/>
                          <a:cs typeface="+mn-cs"/>
                        </a:rPr>
                        <a:t>01/01/2001 – 01/01/2009</a:t>
                      </a:r>
                      <a:endParaRPr lang="fr-FR" sz="1200" kern="1200" dirty="0">
                        <a:solidFill>
                          <a:schemeClr val="dk1"/>
                        </a:solidFill>
                        <a:effectLst/>
                        <a:latin typeface="+mn-lt"/>
                        <a:ea typeface="+mn-ea"/>
                        <a:cs typeface="+mn-cs"/>
                      </a:endParaRPr>
                    </a:p>
                    <a:p>
                      <a:r>
                        <a:rPr lang="fr-FR" sz="1200" kern="1200" dirty="0">
                          <a:solidFill>
                            <a:schemeClr val="dk1"/>
                          </a:solidFill>
                          <a:effectLst/>
                          <a:latin typeface="+mn-lt"/>
                          <a:ea typeface="+mn-ea"/>
                          <a:cs typeface="+mn-cs"/>
                        </a:rPr>
                        <a:t> </a:t>
                      </a:r>
                    </a:p>
                    <a:p>
                      <a:r>
                        <a:rPr lang="fr-FR" sz="1200" kern="1200" dirty="0">
                          <a:solidFill>
                            <a:schemeClr val="dk1"/>
                          </a:solidFill>
                          <a:effectLst/>
                          <a:latin typeface="+mn-lt"/>
                          <a:ea typeface="+mn-ea"/>
                          <a:cs typeface="+mn-cs"/>
                        </a:rPr>
                        <a:t>&gt;  Décrivez ici votre postes, vos missions et vos responsabilités. Votre texte ici Votre texte ici Votre texte ici Votre texte ici Votre texte ici Votre texte ici Votre texte ici Votre texte ici Votre texte ici Votre texte ici Votre texte ici Votre texte ici Votre texte ici</a:t>
                      </a:r>
                    </a:p>
                  </a:txBody>
                  <a:tcPr>
                    <a:lnL w="12700" cmpd="sng">
                      <a:noFill/>
                    </a:lnL>
                    <a:lnR w="12700" cmpd="sng">
                      <a:noFill/>
                    </a:lnR>
                    <a:lnT w="1270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fr-FR"/>
                    </a:p>
                  </a:txBody>
                  <a:tcPr/>
                </a:tc>
                <a:tc hMerge="1">
                  <a:txBody>
                    <a:bodyPr/>
                    <a:lstStyle/>
                    <a:p>
                      <a:pPr algn="r"/>
                      <a:endParaRPr lang="fr-FR" sz="135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400" b="1" kern="1200" dirty="0">
                          <a:solidFill>
                            <a:schemeClr val="dk1"/>
                          </a:solidFill>
                          <a:effectLst/>
                          <a:latin typeface="+mn-lt"/>
                          <a:ea typeface="+mn-ea"/>
                          <a:cs typeface="+mn-cs"/>
                        </a:rPr>
                        <a:t>Résultats :</a:t>
                      </a:r>
                    </a:p>
                    <a:p>
                      <a:r>
                        <a:rPr lang="fr-FR" sz="1200" kern="1200" dirty="0">
                          <a:solidFill>
                            <a:schemeClr val="dk1"/>
                          </a:solidFill>
                          <a:effectLst/>
                          <a:latin typeface="+mn-lt"/>
                          <a:ea typeface="+mn-ea"/>
                          <a:cs typeface="+mn-cs"/>
                        </a:rPr>
                        <a:t>• Décrivez ici les résultats que vous avez obtenu lors de cette expérience. </a:t>
                      </a:r>
                    </a:p>
                    <a:p>
                      <a:pPr algn="r"/>
                      <a:endParaRPr lang="fr-FR" sz="1350" kern="1200" dirty="0">
                        <a:solidFill>
                          <a:schemeClr val="dk1"/>
                        </a:solidFill>
                        <a:effectLst/>
                        <a:latin typeface="+mn-lt"/>
                        <a:ea typeface="+mn-ea"/>
                        <a:cs typeface="+mn-cs"/>
                      </a:endParaRPr>
                    </a:p>
                  </a:txBody>
                  <a:tcP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3">
                  <a:txBody>
                    <a:bodyPr/>
                    <a:lstStyle/>
                    <a:p>
                      <a:r>
                        <a:rPr lang="fr-FR" sz="1400" b="1" kern="1200" dirty="0">
                          <a:solidFill>
                            <a:schemeClr val="dk1"/>
                          </a:solidFill>
                          <a:effectLst/>
                          <a:latin typeface="+mn-lt"/>
                          <a:ea typeface="+mn-ea"/>
                          <a:cs typeface="+mn-cs"/>
                        </a:rPr>
                        <a:t>Nom de la société– Titre du poste  - CDI </a:t>
                      </a:r>
                    </a:p>
                    <a:p>
                      <a:r>
                        <a:rPr lang="fr-FR" sz="1200" kern="1200" dirty="0">
                          <a:solidFill>
                            <a:schemeClr val="dk1"/>
                          </a:solidFill>
                          <a:effectLst/>
                          <a:latin typeface="+mn-lt"/>
                          <a:ea typeface="+mn-ea"/>
                          <a:cs typeface="+mn-cs"/>
                        </a:rPr>
                        <a:t>Ville (département) – </a:t>
                      </a:r>
                      <a:r>
                        <a:rPr lang="fr-FR" sz="1200" b="1" kern="1200" dirty="0">
                          <a:solidFill>
                            <a:schemeClr val="dk1"/>
                          </a:solidFill>
                          <a:effectLst/>
                          <a:latin typeface="+mn-lt"/>
                          <a:ea typeface="+mn-ea"/>
                          <a:cs typeface="+mn-cs"/>
                        </a:rPr>
                        <a:t>01/01/2001 – 01/01/2009</a:t>
                      </a:r>
                      <a:endParaRPr lang="fr-FR" sz="1200" kern="1200" dirty="0">
                        <a:solidFill>
                          <a:schemeClr val="dk1"/>
                        </a:solidFill>
                        <a:effectLst/>
                        <a:latin typeface="+mn-lt"/>
                        <a:ea typeface="+mn-ea"/>
                        <a:cs typeface="+mn-cs"/>
                      </a:endParaRPr>
                    </a:p>
                    <a:p>
                      <a:r>
                        <a:rPr lang="fr-FR" sz="1200" kern="1200" dirty="0">
                          <a:solidFill>
                            <a:schemeClr val="dk1"/>
                          </a:solidFill>
                          <a:effectLst/>
                          <a:latin typeface="+mn-lt"/>
                          <a:ea typeface="+mn-ea"/>
                          <a:cs typeface="+mn-cs"/>
                        </a:rPr>
                        <a:t> </a:t>
                      </a:r>
                    </a:p>
                    <a:p>
                      <a:r>
                        <a:rPr lang="fr-FR" sz="1200" kern="1200" dirty="0">
                          <a:solidFill>
                            <a:schemeClr val="dk1"/>
                          </a:solidFill>
                          <a:effectLst/>
                          <a:latin typeface="+mn-lt"/>
                          <a:ea typeface="+mn-ea"/>
                          <a:cs typeface="+mn-cs"/>
                        </a:rPr>
                        <a:t>&gt;  Décrivez ici votre postes, vos missions et vos responsabilités. Votre texte ici Votre texte ici Votre texte ici Votre texte ici Votre texte ici Votre texte ici Votre texte ici Votre texte ici Votre texte ici Votre texte ici Votre texte ici Votre texte ici Votre texte ici</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hMerge="1">
                  <a:txBody>
                    <a:bodyPr/>
                    <a:lstStyle/>
                    <a:p>
                      <a:pPr algn="r"/>
                      <a:endParaRPr lang="fr-FR" sz="1350" kern="1200" dirty="0">
                        <a:solidFill>
                          <a:schemeClr val="dk1"/>
                        </a:solidFill>
                        <a:effectLst/>
                        <a:latin typeface="+mn-lt"/>
                        <a:ea typeface="+mn-ea"/>
                        <a:cs typeface="+mn-cs"/>
                      </a:endParaRPr>
                    </a:p>
                  </a:txBody>
                  <a:tcPr/>
                </a:tc>
                <a:tc>
                  <a:txBody>
                    <a:bodyPr/>
                    <a:lstStyle/>
                    <a:p>
                      <a:r>
                        <a:rPr lang="fr-FR" sz="1400" b="1" kern="1200" dirty="0">
                          <a:solidFill>
                            <a:schemeClr val="dk1"/>
                          </a:solidFill>
                          <a:effectLst/>
                          <a:latin typeface="+mn-lt"/>
                          <a:ea typeface="+mn-ea"/>
                          <a:cs typeface="+mn-cs"/>
                        </a:rPr>
                        <a:t>Résultats :</a:t>
                      </a:r>
                    </a:p>
                    <a:p>
                      <a:r>
                        <a:rPr lang="fr-FR" sz="1200" kern="1200" dirty="0">
                          <a:solidFill>
                            <a:schemeClr val="dk1"/>
                          </a:solidFill>
                          <a:effectLst/>
                          <a:latin typeface="+mn-lt"/>
                          <a:ea typeface="+mn-ea"/>
                          <a:cs typeface="+mn-cs"/>
                        </a:rPr>
                        <a:t>• Décrivez ici les résultats que vous avez obtenu lors de cette expérience. </a:t>
                      </a:r>
                    </a:p>
                  </a:txBody>
                  <a:tcP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3">
                  <a:txBody>
                    <a:bodyPr/>
                    <a:lstStyle/>
                    <a:p>
                      <a:r>
                        <a:rPr lang="fr-FR" sz="1400" b="1" kern="1200" dirty="0">
                          <a:solidFill>
                            <a:schemeClr val="dk1"/>
                          </a:solidFill>
                          <a:effectLst/>
                          <a:latin typeface="+mn-lt"/>
                          <a:ea typeface="+mn-ea"/>
                          <a:cs typeface="+mn-cs"/>
                        </a:rPr>
                        <a:t>Nom de la société– Titre du poste  - CDI </a:t>
                      </a:r>
                    </a:p>
                    <a:p>
                      <a:r>
                        <a:rPr lang="fr-FR" sz="1200" kern="1200" dirty="0">
                          <a:solidFill>
                            <a:schemeClr val="dk1"/>
                          </a:solidFill>
                          <a:effectLst/>
                          <a:latin typeface="+mn-lt"/>
                          <a:ea typeface="+mn-ea"/>
                          <a:cs typeface="+mn-cs"/>
                        </a:rPr>
                        <a:t>Ville (département) – </a:t>
                      </a:r>
                      <a:r>
                        <a:rPr lang="fr-FR" sz="1200" b="1" kern="1200" dirty="0">
                          <a:solidFill>
                            <a:schemeClr val="dk1"/>
                          </a:solidFill>
                          <a:effectLst/>
                          <a:latin typeface="+mn-lt"/>
                          <a:ea typeface="+mn-ea"/>
                          <a:cs typeface="+mn-cs"/>
                        </a:rPr>
                        <a:t>01/01/2001 – 01/01/2009</a:t>
                      </a:r>
                      <a:endParaRPr lang="fr-FR" sz="1200" kern="1200" dirty="0">
                        <a:solidFill>
                          <a:schemeClr val="dk1"/>
                        </a:solidFill>
                        <a:effectLst/>
                        <a:latin typeface="+mn-lt"/>
                        <a:ea typeface="+mn-ea"/>
                        <a:cs typeface="+mn-cs"/>
                      </a:endParaRPr>
                    </a:p>
                    <a:p>
                      <a:r>
                        <a:rPr lang="fr-FR" sz="1200" kern="1200" dirty="0">
                          <a:solidFill>
                            <a:schemeClr val="dk1"/>
                          </a:solidFill>
                          <a:effectLst/>
                          <a:latin typeface="+mn-lt"/>
                          <a:ea typeface="+mn-ea"/>
                          <a:cs typeface="+mn-cs"/>
                        </a:rPr>
                        <a:t> </a:t>
                      </a:r>
                    </a:p>
                    <a:p>
                      <a:r>
                        <a:rPr lang="fr-FR" sz="1200" kern="1200" dirty="0">
                          <a:solidFill>
                            <a:schemeClr val="dk1"/>
                          </a:solidFill>
                          <a:effectLst/>
                          <a:latin typeface="+mn-lt"/>
                          <a:ea typeface="+mn-ea"/>
                          <a:cs typeface="+mn-cs"/>
                        </a:rPr>
                        <a:t>&gt;  Décrivez ici votre postes, vos missions et vos responsabilités. Votre texte ici Votre texte ici Votre texte ici Votre texte ici Votre texte ici Votre texte ici Votre texte ici Votre texte ici Votre texte ici Votre texte ici Votre texte ici Votre texte ici Votre texte ici</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hMerge="1">
                  <a:txBody>
                    <a:bodyPr/>
                    <a:lstStyle/>
                    <a:p>
                      <a:pPr algn="r"/>
                      <a:endParaRPr lang="fr-FR" sz="1350" kern="1200" dirty="0">
                        <a:solidFill>
                          <a:schemeClr val="dk1"/>
                        </a:solidFill>
                        <a:effectLst/>
                        <a:latin typeface="+mn-lt"/>
                        <a:ea typeface="+mn-ea"/>
                        <a:cs typeface="+mn-cs"/>
                      </a:endParaRPr>
                    </a:p>
                  </a:txBody>
                  <a:tcPr/>
                </a:tc>
                <a:tc>
                  <a:txBody>
                    <a:bodyPr/>
                    <a:lstStyle/>
                    <a:p>
                      <a:r>
                        <a:rPr lang="fr-FR" sz="1400" b="1" kern="1200" dirty="0">
                          <a:solidFill>
                            <a:schemeClr val="dk1"/>
                          </a:solidFill>
                          <a:effectLst/>
                          <a:latin typeface="+mn-lt"/>
                          <a:ea typeface="+mn-ea"/>
                          <a:cs typeface="+mn-cs"/>
                        </a:rPr>
                        <a:t>Résultats :</a:t>
                      </a:r>
                    </a:p>
                    <a:p>
                      <a:r>
                        <a:rPr lang="fr-FR" sz="1200" kern="1200" dirty="0">
                          <a:solidFill>
                            <a:schemeClr val="dk1"/>
                          </a:solidFill>
                          <a:effectLst/>
                          <a:latin typeface="+mn-lt"/>
                          <a:ea typeface="+mn-ea"/>
                          <a:cs typeface="+mn-cs"/>
                        </a:rPr>
                        <a:t>• Décrivez ici les résultats que vous avez obtenu lors de cette expérience. </a:t>
                      </a:r>
                    </a:p>
                  </a:txBody>
                  <a:tcP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3">
                  <a:txBody>
                    <a:bodyPr/>
                    <a:lstStyle/>
                    <a:p>
                      <a:r>
                        <a:rPr lang="fr-FR" sz="1600" b="1" kern="1200" dirty="0">
                          <a:solidFill>
                            <a:schemeClr val="dk1"/>
                          </a:solidFill>
                          <a:effectLst/>
                          <a:latin typeface="+mn-lt"/>
                          <a:ea typeface="+mn-ea"/>
                          <a:cs typeface="+mn-cs"/>
                        </a:rPr>
                        <a:t>FORMATION</a:t>
                      </a:r>
                    </a:p>
                  </a:txBody>
                  <a:tcPr>
                    <a:lnL w="12700" cmpd="sng">
                      <a:noFill/>
                    </a:lnL>
                    <a:lnR w="12700" cmpd="sng">
                      <a:noFill/>
                    </a:lnR>
                    <a:lnT w="381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hMerge="1">
                  <a:txBody>
                    <a:bodyPr/>
                    <a:lstStyle/>
                    <a:p>
                      <a:endParaRPr lang="fr-FR"/>
                    </a:p>
                  </a:txBody>
                  <a:tcPr/>
                </a:tc>
                <a:tc>
                  <a:txBody>
                    <a:bodyPr/>
                    <a:lstStyle/>
                    <a:p>
                      <a:endParaRPr lang="fr-FR" sz="1200" kern="1200" dirty="0">
                        <a:solidFill>
                          <a:schemeClr val="dk1"/>
                        </a:solidFill>
                        <a:effectLst/>
                        <a:latin typeface="+mn-lt"/>
                        <a:ea typeface="+mn-ea"/>
                        <a:cs typeface="+mn-cs"/>
                      </a:endParaRPr>
                    </a:p>
                  </a:txBody>
                  <a:tcP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4">
                  <a:txBody>
                    <a:bodyPr/>
                    <a:lstStyle/>
                    <a:p>
                      <a:r>
                        <a:rPr lang="fr-FR" sz="1200" kern="1200" dirty="0">
                          <a:solidFill>
                            <a:schemeClr val="dk1"/>
                          </a:solidFill>
                          <a:effectLst/>
                          <a:latin typeface="+mn-lt"/>
                          <a:ea typeface="+mn-ea"/>
                          <a:cs typeface="+mn-cs"/>
                        </a:rPr>
                        <a:t>• 2001-2001 : Nom du diplôme - Nom de la formation – Ville de la formation </a:t>
                      </a:r>
                    </a:p>
                    <a:p>
                      <a:r>
                        <a:rPr lang="fr-FR" sz="1200" kern="1200" dirty="0">
                          <a:solidFill>
                            <a:schemeClr val="dk1"/>
                          </a:solidFill>
                          <a:effectLst/>
                          <a:latin typeface="+mn-lt"/>
                          <a:ea typeface="+mn-ea"/>
                          <a:cs typeface="+mn-cs"/>
                        </a:rPr>
                        <a:t>• 2001-2001 : Nom du diplôme - Nom de la formation – Ville de la formation </a:t>
                      </a:r>
                    </a:p>
                    <a:p>
                      <a:r>
                        <a:rPr lang="fr-FR" sz="1200" kern="1200" dirty="0">
                          <a:solidFill>
                            <a:schemeClr val="dk1"/>
                          </a:solidFill>
                          <a:effectLst/>
                          <a:latin typeface="+mn-lt"/>
                          <a:ea typeface="+mn-ea"/>
                          <a:cs typeface="+mn-cs"/>
                        </a:rPr>
                        <a:t>• 2001-2001 : Nom du diplôme - Nom de la formation – Ville de la formation </a:t>
                      </a:r>
                    </a:p>
                    <a:p>
                      <a:r>
                        <a:rPr lang="fr-FR" sz="1200" kern="1200" dirty="0">
                          <a:solidFill>
                            <a:schemeClr val="dk1"/>
                          </a:solidFill>
                          <a:effectLst/>
                          <a:latin typeface="+mn-lt"/>
                          <a:ea typeface="+mn-ea"/>
                          <a:cs typeface="+mn-cs"/>
                        </a:rPr>
                        <a:t>• 2001-2001 : Nom du diplôme - Nom de la formation – Ville de la formation </a:t>
                      </a:r>
                    </a:p>
                  </a:txBody>
                  <a:tcPr>
                    <a:lnL w="12700" cmpd="sng">
                      <a:noFill/>
                    </a:lnL>
                    <a:lnR w="12700" cmpd="sng">
                      <a:noFill/>
                    </a:lnR>
                    <a:lnT w="1270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fr-FR"/>
                    </a:p>
                  </a:txBody>
                  <a:tcPr/>
                </a:tc>
                <a:tc hMerge="1">
                  <a:txBody>
                    <a:bodyPr/>
                    <a:lstStyle/>
                    <a:p>
                      <a:endParaRPr lang="fr-FR"/>
                    </a:p>
                  </a:txBody>
                  <a:tcPr/>
                </a:tc>
                <a:tc hMerge="1">
                  <a:txBody>
                    <a:bodyPr/>
                    <a:lstStyle/>
                    <a:p>
                      <a:endParaRPr lang="fr-FR" sz="1200" kern="1200" dirty="0">
                        <a:solidFill>
                          <a:schemeClr val="dk1"/>
                        </a:solidFill>
                        <a:effectLst/>
                        <a:latin typeface="+mn-lt"/>
                        <a:ea typeface="+mn-ea"/>
                        <a:cs typeface="+mn-cs"/>
                      </a:endParaRPr>
                    </a:p>
                  </a:txBody>
                  <a:tcP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600" b="1" kern="1200" dirty="0">
                          <a:solidFill>
                            <a:schemeClr val="dk1"/>
                          </a:solidFill>
                          <a:effectLst/>
                          <a:latin typeface="+mn-lt"/>
                          <a:ea typeface="+mn-ea"/>
                          <a:cs typeface="+mn-cs"/>
                        </a:rPr>
                        <a:t>LOGICIELS / LANGUAGES PROG.</a:t>
                      </a:r>
                    </a:p>
                  </a:txBody>
                  <a:tcPr>
                    <a:lnL w="12700" cmpd="sng">
                      <a:noFill/>
                    </a:lnL>
                    <a:lnR w="12700" cmpd="sng">
                      <a:noFill/>
                    </a:lnR>
                    <a:lnT w="381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120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600" b="1" kern="1200" dirty="0">
                          <a:solidFill>
                            <a:schemeClr val="dk1"/>
                          </a:solidFill>
                          <a:effectLst/>
                          <a:latin typeface="+mn-lt"/>
                          <a:ea typeface="+mn-ea"/>
                          <a:cs typeface="+mn-cs"/>
                        </a:rPr>
                        <a:t>LANGUES</a:t>
                      </a:r>
                    </a:p>
                  </a:txBody>
                  <a:tcPr>
                    <a:lnL w="12700" cmpd="sng">
                      <a:noFill/>
                    </a:lnL>
                    <a:lnR w="12700" cmpd="sng">
                      <a:noFill/>
                    </a:lnR>
                    <a:lnT w="381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350" kern="1200" dirty="0">
                          <a:solidFill>
                            <a:schemeClr val="dk1"/>
                          </a:solidFill>
                          <a:effectLst/>
                          <a:latin typeface="+mn-lt"/>
                          <a:ea typeface="+mn-ea"/>
                          <a:cs typeface="+mn-cs"/>
                        </a:rPr>
                        <a:t>• Décrivez ici vos compétences clés ou les logiciels que vous maîtrisez.</a:t>
                      </a:r>
                    </a:p>
                  </a:txBody>
                  <a:tcPr>
                    <a:lnL w="12700" cmpd="sng">
                      <a:noFill/>
                    </a:lnL>
                    <a:lnR w="12700" cmpd="sng">
                      <a:noFill/>
                    </a:lnR>
                    <a:lnT w="1270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lang="fr-FR" sz="120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2">
                  <a:txBody>
                    <a:bodyPr/>
                    <a:lstStyle/>
                    <a:p>
                      <a:r>
                        <a:rPr lang="fr-FR" sz="1350" kern="1200" dirty="0">
                          <a:solidFill>
                            <a:schemeClr val="dk1"/>
                          </a:solidFill>
                          <a:effectLst/>
                          <a:latin typeface="+mn-lt"/>
                          <a:ea typeface="+mn-ea"/>
                          <a:cs typeface="+mn-cs"/>
                        </a:rPr>
                        <a:t>• Français : langue maternelle</a:t>
                      </a:r>
                    </a:p>
                    <a:p>
                      <a:r>
                        <a:rPr lang="fr-FR" sz="1350" kern="1200" dirty="0">
                          <a:solidFill>
                            <a:schemeClr val="dk1"/>
                          </a:solidFill>
                          <a:effectLst/>
                          <a:latin typeface="+mn-lt"/>
                          <a:ea typeface="+mn-ea"/>
                          <a:cs typeface="+mn-cs"/>
                        </a:rPr>
                        <a:t>• Anglais : lu, écrit, parlé</a:t>
                      </a:r>
                    </a:p>
                  </a:txBody>
                  <a:tcPr>
                    <a:lnL w="12700" cmpd="sng">
                      <a:noFill/>
                    </a:lnL>
                    <a:lnR w="12700" cmpd="sng">
                      <a:noFill/>
                    </a:lnR>
                    <a:lnT w="1270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4">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600" b="1" kern="1200" dirty="0">
                          <a:solidFill>
                            <a:schemeClr val="dk1"/>
                          </a:solidFill>
                          <a:effectLst/>
                          <a:latin typeface="+mn-lt"/>
                          <a:ea typeface="+mn-ea"/>
                          <a:cs typeface="+mn-cs"/>
                        </a:rPr>
                        <a:t>COMPLEMENTS - DIVERS</a:t>
                      </a:r>
                    </a:p>
                  </a:txBody>
                  <a:tcPr>
                    <a:lnL w="12700" cmpd="sng">
                      <a:noFill/>
                    </a:lnL>
                    <a:lnR w="12700" cmpd="sng">
                      <a:noFill/>
                    </a:lnR>
                    <a:lnT w="381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sz="120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35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4">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350" kern="1200" dirty="0">
                          <a:solidFill>
                            <a:schemeClr val="dk1"/>
                          </a:solidFill>
                          <a:effectLst/>
                          <a:latin typeface="+mn-lt"/>
                          <a:ea typeface="+mn-ea"/>
                          <a:cs typeface="+mn-cs"/>
                        </a:rPr>
                        <a:t>Décrivez ici vos hobbies et autres informations</a:t>
                      </a:r>
                    </a:p>
                  </a:txBody>
                  <a:tcPr>
                    <a:lnL w="12700" cmpd="sng">
                      <a:noFill/>
                    </a:lnL>
                    <a:lnR w="12700" cmpd="sng">
                      <a:noFill/>
                    </a:lnR>
                    <a:lnT w="1270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fr-FR" sz="120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350" kern="1200" dirty="0">
                        <a:solidFill>
                          <a:schemeClr val="dk1"/>
                        </a:solidFill>
                        <a:effectLst/>
                        <a:latin typeface="+mn-lt"/>
                        <a:ea typeface="+mn-ea"/>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endParaRPr lang="fr-FR"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74333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17172888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722</Words>
  <Application>Microsoft Macintosh PowerPoint</Application>
  <PresentationFormat>Format A4 (210 x 297 mm)</PresentationFormat>
  <Paragraphs>80</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cp:revision>
  <dcterms:created xsi:type="dcterms:W3CDTF">2016-05-27T14:45:54Z</dcterms:created>
  <dcterms:modified xsi:type="dcterms:W3CDTF">2020-11-18T15:11:35Z</dcterms:modified>
</cp:coreProperties>
</file>