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AA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58"/>
  </p:normalViewPr>
  <p:slideViewPr>
    <p:cSldViewPr snapToGrid="0" snapToObjects="1">
      <p:cViewPr>
        <p:scale>
          <a:sx n="65" d="100"/>
          <a:sy n="65" d="100"/>
        </p:scale>
        <p:origin x="4008" y="7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AB6F437E-DFA3-2447-9B76-1102391A0369}"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885293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B6F437E-DFA3-2447-9B76-1102391A0369}"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36649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B6F437E-DFA3-2447-9B76-1102391A0369}"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76942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B6F437E-DFA3-2447-9B76-1102391A0369}"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36138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B6F437E-DFA3-2447-9B76-1102391A0369}"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479726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B6F437E-DFA3-2447-9B76-1102391A0369}" type="datetimeFigureOut">
              <a:rPr lang="fr-FR" smtClean="0"/>
              <a:t>14/02/2024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89653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6F437E-DFA3-2447-9B76-1102391A0369}" type="datetimeFigureOut">
              <a:rPr lang="fr-FR" smtClean="0"/>
              <a:t>14/02/2024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211972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AB6F437E-DFA3-2447-9B76-1102391A0369}" type="datetimeFigureOut">
              <a:rPr lang="fr-FR" smtClean="0"/>
              <a:t>14/02/2024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61639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F437E-DFA3-2447-9B76-1102391A0369}" type="datetimeFigureOut">
              <a:rPr lang="fr-FR" smtClean="0"/>
              <a:t>14/02/2024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04577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B6F437E-DFA3-2447-9B76-1102391A0369}" type="datetimeFigureOut">
              <a:rPr lang="fr-FR" smtClean="0"/>
              <a:t>14/02/2024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29558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B6F437E-DFA3-2447-9B76-1102391A0369}" type="datetimeFigureOut">
              <a:rPr lang="fr-FR" smtClean="0"/>
              <a:t>14/02/2024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3430F5B-09E5-B946-A750-9F28BDDA86A9}" type="slidenum">
              <a:rPr lang="fr-FR" smtClean="0"/>
              <a:t>‹N°›</a:t>
            </a:fld>
            <a:endParaRPr lang="fr-FR"/>
          </a:p>
        </p:txBody>
      </p:sp>
    </p:spTree>
    <p:extLst>
      <p:ext uri="{BB962C8B-B14F-4D97-AF65-F5344CB8AC3E}">
        <p14:creationId xmlns:p14="http://schemas.microsoft.com/office/powerpoint/2010/main" val="156115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6F437E-DFA3-2447-9B76-1102391A0369}" type="datetimeFigureOut">
              <a:rPr lang="fr-FR" smtClean="0"/>
              <a:t>14/02/2024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3430F5B-09E5-B946-A750-9F28BDDA86A9}" type="slidenum">
              <a:rPr lang="fr-FR" smtClean="0"/>
              <a:t>‹N°›</a:t>
            </a:fld>
            <a:endParaRPr lang="fr-FR"/>
          </a:p>
        </p:txBody>
      </p:sp>
    </p:spTree>
    <p:extLst>
      <p:ext uri="{BB962C8B-B14F-4D97-AF65-F5344CB8AC3E}">
        <p14:creationId xmlns:p14="http://schemas.microsoft.com/office/powerpoint/2010/main" val="384649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3356274300"/>
              </p:ext>
            </p:extLst>
          </p:nvPr>
        </p:nvGraphicFramePr>
        <p:xfrm>
          <a:off x="342901" y="2053907"/>
          <a:ext cx="6247678" cy="7658100"/>
        </p:xfrm>
        <a:graphic>
          <a:graphicData uri="http://schemas.openxmlformats.org/drawingml/2006/table">
            <a:tbl>
              <a:tblPr firstRow="1" bandRow="1">
                <a:tableStyleId>{5C22544A-7EE6-4342-B048-85BDC9FD1C3A}</a:tableStyleId>
              </a:tblPr>
              <a:tblGrid>
                <a:gridCol w="608239">
                  <a:extLst>
                    <a:ext uri="{9D8B030D-6E8A-4147-A177-3AD203B41FA5}">
                      <a16:colId xmlns:a16="http://schemas.microsoft.com/office/drawing/2014/main" val="20000"/>
                    </a:ext>
                  </a:extLst>
                </a:gridCol>
                <a:gridCol w="3379320">
                  <a:extLst>
                    <a:ext uri="{9D8B030D-6E8A-4147-A177-3AD203B41FA5}">
                      <a16:colId xmlns:a16="http://schemas.microsoft.com/office/drawing/2014/main" val="20001"/>
                    </a:ext>
                  </a:extLst>
                </a:gridCol>
                <a:gridCol w="250166">
                  <a:extLst>
                    <a:ext uri="{9D8B030D-6E8A-4147-A177-3AD203B41FA5}">
                      <a16:colId xmlns:a16="http://schemas.microsoft.com/office/drawing/2014/main" val="1105198055"/>
                    </a:ext>
                  </a:extLst>
                </a:gridCol>
                <a:gridCol w="2009953">
                  <a:extLst>
                    <a:ext uri="{9D8B030D-6E8A-4147-A177-3AD203B41FA5}">
                      <a16:colId xmlns:a16="http://schemas.microsoft.com/office/drawing/2014/main" val="20002"/>
                    </a:ext>
                  </a:extLst>
                </a:gridCol>
              </a:tblGrid>
              <a:tr h="0">
                <a:tc gridSpan="2">
                  <a:txBody>
                    <a:bodyPr/>
                    <a:lstStyle/>
                    <a:p>
                      <a:r>
                        <a:rPr lang="fr-FR" sz="1200" dirty="0">
                          <a:solidFill>
                            <a:sysClr val="windowText" lastClr="000000"/>
                          </a:solidFill>
                        </a:rPr>
                        <a:t>FORMATION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algn="l"/>
                      <a:endParaRPr lang="fr-FR" sz="12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r>
                        <a:rPr lang="fr-FR" sz="1200" dirty="0">
                          <a:solidFill>
                            <a:sysClr val="windowText" lastClr="000000"/>
                          </a:solidFill>
                        </a:rPr>
                        <a:t>CONTACT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r>
                        <a:rPr lang="fr-FR" sz="1100" dirty="0">
                          <a:solidFill>
                            <a:sysClr val="windowText" lastClr="000000"/>
                          </a:solidFill>
                        </a:rPr>
                        <a:t>2011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ysClr val="windowText" lastClr="000000"/>
                          </a:solidFill>
                          <a:effectLst/>
                          <a:latin typeface="+mn-lt"/>
                          <a:ea typeface="+mn-ea"/>
                          <a:cs typeface="+mn-cs"/>
                        </a:rPr>
                        <a:t>Titre du diplôme – Nom de l’université / école</a:t>
                      </a:r>
                      <a:br>
                        <a:rPr lang="fr-FR" sz="1100" kern="1200" dirty="0">
                          <a:solidFill>
                            <a:sysClr val="windowText" lastClr="000000"/>
                          </a:solidFill>
                          <a:effectLst/>
                          <a:latin typeface="+mn-lt"/>
                          <a:ea typeface="+mn-ea"/>
                          <a:cs typeface="+mn-cs"/>
                        </a:rPr>
                      </a:br>
                      <a:r>
                        <a:rPr lang="fr-FR" sz="1100" kern="1200" dirty="0">
                          <a:solidFill>
                            <a:sysClr val="windowText" lastClr="000000"/>
                          </a:solidFill>
                          <a:effectLst/>
                          <a:latin typeface="+mn-lt"/>
                          <a:ea typeface="+mn-ea"/>
                          <a:cs typeface="+mn-cs"/>
                        </a:rPr>
                        <a:t>Décrivez en une ligne les objectifs et les spécialités de cette formation. Inscrivez votre mention si vous en avez eu une.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Aft>
                          <a:spcPts val="0"/>
                        </a:spcAft>
                      </a:pPr>
                      <a:endParaRPr lang="fr-FR" sz="1100" kern="1200" dirty="0">
                        <a:solidFill>
                          <a:sysClr val="windowText" lastClr="000000"/>
                        </a:solidFill>
                        <a:effectLst/>
                        <a:latin typeface="+mn-lt"/>
                        <a:ea typeface="+mn-ea"/>
                        <a:cs typeface="+mn-cs"/>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Aft>
                          <a:spcPts val="0"/>
                        </a:spcAft>
                      </a:pPr>
                      <a:endParaRPr lang="fr-FR" sz="1100" kern="1200" dirty="0">
                        <a:solidFill>
                          <a:sysClr val="windowText" lastClr="000000"/>
                        </a:solidFill>
                        <a:effectLst/>
                        <a:latin typeface="+mn-lt"/>
                        <a:ea typeface="+mn-ea"/>
                        <a:cs typeface="+mn-cs"/>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r>
                        <a:rPr lang="fr-FR" sz="1100" dirty="0">
                          <a:solidFill>
                            <a:sysClr val="windowText" lastClr="000000"/>
                          </a:solidFill>
                        </a:rPr>
                        <a:t>2011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ysClr val="windowText" lastClr="000000"/>
                          </a:solidFill>
                          <a:effectLst/>
                          <a:latin typeface="+mn-lt"/>
                          <a:ea typeface="+mn-ea"/>
                          <a:cs typeface="+mn-cs"/>
                        </a:rPr>
                        <a:t>Titre du diplôme – Nom de l’université / école</a:t>
                      </a:r>
                      <a:br>
                        <a:rPr lang="fr-FR" sz="1100" kern="1200" dirty="0">
                          <a:solidFill>
                            <a:sysClr val="windowText" lastClr="000000"/>
                          </a:solidFill>
                          <a:effectLst/>
                          <a:latin typeface="+mn-lt"/>
                          <a:ea typeface="+mn-ea"/>
                          <a:cs typeface="+mn-cs"/>
                        </a:rPr>
                      </a:br>
                      <a:r>
                        <a:rPr lang="fr-FR" sz="1100" kern="1200" dirty="0">
                          <a:solidFill>
                            <a:sysClr val="windowText" lastClr="000000"/>
                          </a:solidFill>
                          <a:effectLst/>
                          <a:latin typeface="+mn-lt"/>
                          <a:ea typeface="+mn-ea"/>
                          <a:cs typeface="+mn-cs"/>
                        </a:rPr>
                        <a:t>Décrivez en une ligne les objectifs et les spécialités de cette formation. Inscrivez votre mention si vous en avez eu une.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Aft>
                          <a:spcPts val="0"/>
                        </a:spcAft>
                      </a:pPr>
                      <a:endParaRPr lang="fr-FR" sz="1100" kern="1200" dirty="0">
                        <a:solidFill>
                          <a:sysClr val="windowText" lastClr="000000"/>
                        </a:solidFill>
                        <a:effectLst/>
                        <a:latin typeface="+mn-lt"/>
                        <a:ea typeface="+mn-ea"/>
                        <a:cs typeface="+mn-cs"/>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Aft>
                          <a:spcPts val="0"/>
                        </a:spcAft>
                      </a:pPr>
                      <a:endParaRPr lang="fr-FR" sz="1100" kern="1200" dirty="0">
                        <a:solidFill>
                          <a:sysClr val="windowText" lastClr="000000"/>
                        </a:solidFill>
                        <a:effectLst/>
                        <a:latin typeface="+mn-lt"/>
                        <a:ea typeface="+mn-ea"/>
                        <a:cs typeface="+mn-cs"/>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endParaRPr lang="fr-FR" sz="12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gridSpan="2">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200" b="1" dirty="0">
                          <a:solidFill>
                            <a:sysClr val="windowText" lastClr="000000"/>
                          </a:solidFill>
                        </a:rPr>
                        <a:t>EXPERIENCE PROFESSIONNELLE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a:txBody>
                    <a:bodyPr/>
                    <a:lstStyle/>
                    <a:p>
                      <a:pPr algn="l"/>
                      <a:endParaRPr lang="fr-FR" sz="1200" b="1"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r>
                        <a:rPr lang="fr-FR" sz="1200" b="1" dirty="0">
                          <a:solidFill>
                            <a:sysClr val="windowText" lastClr="000000"/>
                          </a:solidFill>
                        </a:rPr>
                        <a:t>LANGUES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p>
                      <a:r>
                        <a:rPr lang="fr-FR" sz="1100" dirty="0">
                          <a:solidFill>
                            <a:sysClr val="windowText" lastClr="000000"/>
                          </a:solidFill>
                        </a:rPr>
                        <a:t>2015-Ajd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ysClr val="windowText" lastClr="000000"/>
                          </a:solidFill>
                          <a:effectLst/>
                          <a:latin typeface="+mn-lt"/>
                          <a:ea typeface="+mn-ea"/>
                          <a:cs typeface="+mn-cs"/>
                        </a:rPr>
                        <a:t>Titre du poste  - Société – Ville (CP)</a:t>
                      </a:r>
                      <a:br>
                        <a:rPr lang="fr-FR" sz="1100" kern="1200" dirty="0">
                          <a:solidFill>
                            <a:sysClr val="windowText" lastClr="000000"/>
                          </a:solidFill>
                          <a:effectLst/>
                          <a:latin typeface="+mn-lt"/>
                          <a:ea typeface="+mn-ea"/>
                          <a:cs typeface="+mn-cs"/>
                        </a:rPr>
                      </a:br>
                      <a:r>
                        <a:rPr lang="fr-FR" sz="1100" kern="1200" dirty="0">
                          <a:solidFill>
                            <a:sysClr val="windowText" lastClr="000000"/>
                          </a:solidFill>
                          <a:effectLst/>
                          <a:latin typeface="+mn-lt"/>
                          <a:ea typeface="+mn-ea"/>
                          <a:cs typeface="+mn-cs"/>
                        </a:rPr>
                        <a:t>Décrivez ici les fonctions que vous avez occupé. Décrivez également vos missions, le nombre de personne que vous avez encadrez et si vous le pouvez essayer d’inscrire les résultats que vous avez obtenus, n’hésitez pas à les quantifier.</a:t>
                      </a:r>
                      <a:r>
                        <a:rPr lang="fr-FR" sz="1100" dirty="0">
                          <a:solidFill>
                            <a:sysClr val="windowText" lastClr="000000"/>
                          </a:solidFill>
                          <a:effectLst/>
                        </a:rPr>
                        <a:t> </a:t>
                      </a:r>
                      <a:endParaRPr lang="fr-FR" sz="1100" kern="1200" dirty="0">
                        <a:solidFill>
                          <a:sysClr val="windowText" lastClr="000000"/>
                        </a:solidFill>
                        <a:effectLst/>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endParaRPr lang="fr-FR" sz="11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171450" indent="-171450" algn="l">
                        <a:buFont typeface="Arial" panose="020B0604020202020204" pitchFamily="34" charset="0"/>
                        <a:buChar char="•"/>
                      </a:pPr>
                      <a:r>
                        <a:rPr lang="en-GB" sz="1100" dirty="0" err="1">
                          <a:cs typeface="Lato" panose="020F0502020204030203" pitchFamily="34" charset="0"/>
                        </a:rPr>
                        <a:t>Anglais</a:t>
                      </a:r>
                      <a:endParaRPr lang="en-GB" sz="1100" dirty="0">
                        <a:cs typeface="Lato" panose="020F0502020204030203" pitchFamily="34" charset="0"/>
                      </a:endParaRPr>
                    </a:p>
                    <a:p>
                      <a:pPr marL="171450" indent="-171450" algn="l">
                        <a:buFont typeface="Arial" panose="020B0604020202020204" pitchFamily="34" charset="0"/>
                        <a:buChar char="•"/>
                      </a:pPr>
                      <a:r>
                        <a:rPr lang="en-GB" sz="1100" dirty="0" err="1">
                          <a:cs typeface="Lato" panose="020F0502020204030203" pitchFamily="34" charset="0"/>
                        </a:rPr>
                        <a:t>Allemand</a:t>
                      </a:r>
                      <a:endParaRPr lang="en-GB" sz="1100" dirty="0">
                        <a:cs typeface="Lato" panose="020F0502020204030203" pitchFamily="34" charset="0"/>
                      </a:endParaRPr>
                    </a:p>
                    <a:p>
                      <a:pPr marL="171450" indent="-171450" algn="l">
                        <a:buFont typeface="Arial" panose="020B0604020202020204" pitchFamily="34" charset="0"/>
                        <a:buChar char="•"/>
                      </a:pPr>
                      <a:r>
                        <a:rPr lang="en-GB" sz="1100" dirty="0" err="1">
                          <a:cs typeface="Lato" panose="020F0502020204030203" pitchFamily="34" charset="0"/>
                        </a:rPr>
                        <a:t>Italien</a:t>
                      </a:r>
                      <a:endParaRPr lang="en-GB" sz="1100" dirty="0">
                        <a:cs typeface="Lato" panose="020F0502020204030203" pitchFamily="34" charset="0"/>
                      </a:endParaRPr>
                    </a:p>
                    <a:p>
                      <a:pPr algn="l"/>
                      <a:endParaRPr lang="fr-FR" sz="11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p>
                      <a:r>
                        <a:rPr lang="fr-FR" sz="1100" dirty="0">
                          <a:solidFill>
                            <a:sysClr val="windowText" lastClr="000000"/>
                          </a:solidFill>
                        </a:rPr>
                        <a:t>2015-Ajd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ysClr val="windowText" lastClr="000000"/>
                          </a:solidFill>
                          <a:effectLst/>
                          <a:latin typeface="+mn-lt"/>
                          <a:ea typeface="+mn-ea"/>
                          <a:cs typeface="+mn-cs"/>
                        </a:rPr>
                        <a:t>Titre du poste  - Société – Ville (CP)</a:t>
                      </a:r>
                      <a:br>
                        <a:rPr lang="fr-FR" sz="1100" kern="1200" dirty="0">
                          <a:solidFill>
                            <a:sysClr val="windowText" lastClr="000000"/>
                          </a:solidFill>
                          <a:effectLst/>
                          <a:latin typeface="+mn-lt"/>
                          <a:ea typeface="+mn-ea"/>
                          <a:cs typeface="+mn-cs"/>
                        </a:rPr>
                      </a:br>
                      <a:r>
                        <a:rPr lang="fr-FR" sz="1100" kern="1200" dirty="0">
                          <a:solidFill>
                            <a:sysClr val="windowText" lastClr="000000"/>
                          </a:solidFill>
                          <a:effectLst/>
                          <a:latin typeface="+mn-lt"/>
                          <a:ea typeface="+mn-ea"/>
                          <a:cs typeface="+mn-cs"/>
                        </a:rPr>
                        <a:t>Décrivez ici les fonctions que vous avez occupé. Décrivez également vos missions, le nombre de personne que vous avez encadrez et si vous le pouvez essayer d’inscrire les résultats que vous avez obtenus, n’hésitez pas à les quantifier.</a:t>
                      </a:r>
                      <a:r>
                        <a:rPr lang="fr-FR" sz="1100" dirty="0">
                          <a:solidFill>
                            <a:sysClr val="windowText" lastClr="000000"/>
                          </a:solidFill>
                          <a:effectLst/>
                        </a:rPr>
                        <a:t> </a:t>
                      </a:r>
                      <a:endParaRPr lang="fr-FR" sz="1100" kern="1200" dirty="0">
                        <a:solidFill>
                          <a:sysClr val="windowText" lastClr="000000"/>
                        </a:solidFill>
                        <a:effectLst/>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200" b="0" dirty="0">
                        <a:solidFill>
                          <a:sysClr val="windowText" lastClr="000000"/>
                        </a:solidFill>
                        <a:effectLst/>
                        <a:latin typeface="Arial" charset="0"/>
                        <a:ea typeface="Cambria" charset="0"/>
                        <a:cs typeface="Times New Roman"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endParaRPr lang="fr-FR" sz="1400" b="1" dirty="0">
                        <a:solidFill>
                          <a:sysClr val="windowText" lastClr="000000"/>
                        </a:solidFill>
                      </a:endParaRPr>
                    </a:p>
                    <a:p>
                      <a:pPr marL="0" marR="0" indent="0" algn="l" defTabSz="685800" rtl="0" eaLnBrk="1" fontAlgn="auto" latinLnBrk="0" hangingPunct="1">
                        <a:lnSpc>
                          <a:spcPct val="100000"/>
                        </a:lnSpc>
                        <a:spcBef>
                          <a:spcPts val="0"/>
                        </a:spcBef>
                        <a:spcAft>
                          <a:spcPts val="0"/>
                        </a:spcAft>
                        <a:buClrTx/>
                        <a:buSzTx/>
                        <a:buFontTx/>
                        <a:buNone/>
                        <a:tabLst/>
                        <a:defRPr/>
                      </a:pPr>
                      <a:r>
                        <a:rPr lang="fr-FR" sz="1200" b="1" dirty="0">
                          <a:solidFill>
                            <a:sysClr val="windowText" lastClr="000000"/>
                          </a:solidFill>
                        </a:rPr>
                        <a:t>COMPETENCES</a:t>
                      </a:r>
                      <a:endParaRPr lang="fr-FR" sz="1200" b="0" dirty="0">
                        <a:solidFill>
                          <a:sysClr val="windowText" lastClr="000000"/>
                        </a:solidFill>
                        <a:effectLst/>
                        <a:latin typeface="Arial" charset="0"/>
                        <a:ea typeface="Cambria" charset="0"/>
                        <a:cs typeface="Times New Roman"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0">
                <a:tc>
                  <a:txBody>
                    <a:bodyPr/>
                    <a:lstStyle/>
                    <a:p>
                      <a:r>
                        <a:rPr lang="fr-FR" sz="1100" dirty="0">
                          <a:solidFill>
                            <a:sysClr val="windowText" lastClr="000000"/>
                          </a:solidFill>
                        </a:rPr>
                        <a:t>2015-Ajd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ysClr val="windowText" lastClr="000000"/>
                          </a:solidFill>
                          <a:effectLst/>
                          <a:latin typeface="+mn-lt"/>
                          <a:ea typeface="+mn-ea"/>
                          <a:cs typeface="+mn-cs"/>
                        </a:rPr>
                        <a:t>Titre du poste  - Société – Ville (CP)</a:t>
                      </a:r>
                      <a:br>
                        <a:rPr lang="fr-FR" sz="1100" kern="1200" dirty="0">
                          <a:solidFill>
                            <a:sysClr val="windowText" lastClr="000000"/>
                          </a:solidFill>
                          <a:effectLst/>
                          <a:latin typeface="+mn-lt"/>
                          <a:ea typeface="+mn-ea"/>
                          <a:cs typeface="+mn-cs"/>
                        </a:rPr>
                      </a:br>
                      <a:r>
                        <a:rPr lang="fr-FR" sz="1100" kern="1200" dirty="0">
                          <a:solidFill>
                            <a:sysClr val="windowText" lastClr="000000"/>
                          </a:solidFill>
                          <a:effectLst/>
                          <a:latin typeface="+mn-lt"/>
                          <a:ea typeface="+mn-ea"/>
                          <a:cs typeface="+mn-cs"/>
                        </a:rPr>
                        <a:t>Décrivez ici les fonctions que vous avez occupé. Décrivez également vos missions, le nombre de personne que vous avez encadrez et si vous le pouvez essayer d’inscrire les résultats que vous avez obtenus, n’hésitez pas à les quantifier.</a:t>
                      </a:r>
                      <a:r>
                        <a:rPr lang="fr-FR" sz="1100" dirty="0">
                          <a:solidFill>
                            <a:sysClr val="windowText" lastClr="000000"/>
                          </a:solidFill>
                          <a:effectLst/>
                        </a:rPr>
                        <a:t> </a:t>
                      </a:r>
                      <a:endParaRPr lang="fr-FR" sz="1100" kern="1200" dirty="0">
                        <a:solidFill>
                          <a:sysClr val="windowText" lastClr="000000"/>
                        </a:solidFill>
                        <a:effectLst/>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endParaRPr lang="fr-FR" sz="1200" dirty="0">
                        <a:solidFill>
                          <a:sysClr val="windowText" lastClr="000000"/>
                        </a:solidFill>
                        <a:effectLst/>
                        <a:latin typeface="Arial" charset="0"/>
                        <a:ea typeface="Cambria" charset="0"/>
                        <a:cs typeface="Times New Roman"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r" defTabSz="685800" rtl="0" eaLnBrk="1" fontAlgn="auto" latinLnBrk="0" hangingPunct="1">
                        <a:lnSpc>
                          <a:spcPct val="100000"/>
                        </a:lnSpc>
                        <a:spcBef>
                          <a:spcPts val="0"/>
                        </a:spcBef>
                        <a:spcAft>
                          <a:spcPts val="0"/>
                        </a:spcAft>
                        <a:buClrTx/>
                        <a:buSzTx/>
                        <a:buFontTx/>
                        <a:buNone/>
                        <a:tabLst/>
                        <a:defRPr/>
                      </a:pPr>
                      <a:endParaRPr lang="fr-FR" sz="1200" dirty="0">
                        <a:solidFill>
                          <a:sysClr val="windowText" lastClr="000000"/>
                        </a:solidFill>
                        <a:effectLst/>
                        <a:latin typeface="Arial" charset="0"/>
                        <a:ea typeface="Cambria" charset="0"/>
                        <a:cs typeface="Times New Roman"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0">
                <a:tc>
                  <a:txBody>
                    <a:bodyPr/>
                    <a:lstStyle/>
                    <a:p>
                      <a:r>
                        <a:rPr lang="fr-FR" sz="1100" dirty="0">
                          <a:solidFill>
                            <a:sysClr val="windowText" lastClr="000000"/>
                          </a:solidFill>
                        </a:rPr>
                        <a:t>2015-Ajd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100" b="1" kern="1200" dirty="0">
                          <a:solidFill>
                            <a:sysClr val="windowText" lastClr="000000"/>
                          </a:solidFill>
                          <a:effectLst/>
                          <a:latin typeface="+mn-lt"/>
                          <a:ea typeface="+mn-ea"/>
                          <a:cs typeface="+mn-cs"/>
                        </a:rPr>
                        <a:t>Titre du poste  - Société – Ville (CP)</a:t>
                      </a:r>
                      <a:br>
                        <a:rPr lang="fr-FR" sz="1100" kern="1200" dirty="0">
                          <a:solidFill>
                            <a:sysClr val="windowText" lastClr="000000"/>
                          </a:solidFill>
                          <a:effectLst/>
                          <a:latin typeface="+mn-lt"/>
                          <a:ea typeface="+mn-ea"/>
                          <a:cs typeface="+mn-cs"/>
                        </a:rPr>
                      </a:br>
                      <a:r>
                        <a:rPr lang="fr-FR" sz="1100" kern="1200" dirty="0">
                          <a:solidFill>
                            <a:sysClr val="windowText" lastClr="000000"/>
                          </a:solidFill>
                          <a:effectLst/>
                          <a:latin typeface="+mn-lt"/>
                          <a:ea typeface="+mn-ea"/>
                          <a:cs typeface="+mn-cs"/>
                        </a:rPr>
                        <a:t>Décrivez ici les fonctions que vous avez occupé. Décrivez également vos missions, le nombre de personne que vous avez encadrez et si vous le pouvez essayer d’inscrire les résultats que vous avez obtenus, n’hésitez pas à les quantifier.</a:t>
                      </a:r>
                      <a:r>
                        <a:rPr lang="fr-FR" sz="1100" dirty="0">
                          <a:solidFill>
                            <a:sysClr val="windowText" lastClr="000000"/>
                          </a:solidFill>
                          <a:effectLst/>
                        </a:rPr>
                        <a:t> </a:t>
                      </a:r>
                      <a:br>
                        <a:rPr lang="fr-FR" sz="1100" dirty="0">
                          <a:solidFill>
                            <a:sysClr val="windowText" lastClr="000000"/>
                          </a:solidFill>
                          <a:effectLst/>
                        </a:rPr>
                      </a:br>
                      <a:endParaRPr lang="fr-FR" sz="1100" kern="1200" dirty="0">
                        <a:solidFill>
                          <a:sysClr val="windowText" lastClr="000000"/>
                        </a:solidFill>
                        <a:effectLst/>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sz="12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sz="12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0">
                <a:tc gridSpan="2">
                  <a:txBody>
                    <a:bodyPr/>
                    <a:lstStyle/>
                    <a:p>
                      <a:r>
                        <a:rPr lang="fr-FR" sz="1400" b="1" dirty="0">
                          <a:solidFill>
                            <a:sysClr val="windowText" lastClr="000000"/>
                          </a:solidFill>
                        </a:rPr>
                        <a:t>COMPLEMENT D’INFOS</a:t>
                      </a:r>
                      <a:endParaRPr lang="fr-FR" sz="14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100" kern="1200" dirty="0">
                        <a:solidFill>
                          <a:schemeClr val="dk1"/>
                        </a:solidFill>
                        <a:effectLst/>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sz="12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r-FR" sz="12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0">
                <a:tc gridSpan="4">
                  <a:txBody>
                    <a:bodyPr/>
                    <a:lstStyle/>
                    <a:p>
                      <a:r>
                        <a:rPr lang="fr-FR" sz="1100" kern="1200" dirty="0">
                          <a:solidFill>
                            <a:sysClr val="windowText" lastClr="000000"/>
                          </a:solidFill>
                          <a:effectLst/>
                          <a:latin typeface="+mn-lt"/>
                          <a:ea typeface="+mn-ea"/>
                          <a:cs typeface="+mn-cs"/>
                        </a:rPr>
                        <a:t>Décrivez vos centres d’intérêt ou d’autres informations qui vous semblent important de faire apparaître sur votre CV.</a:t>
                      </a:r>
                      <a:r>
                        <a:rPr lang="fr-FR" sz="1100" dirty="0">
                          <a:solidFill>
                            <a:sysClr val="windowText" lastClr="000000"/>
                          </a:solidFill>
                          <a:effectLst/>
                        </a:rPr>
                        <a:t> </a:t>
                      </a:r>
                      <a:endParaRPr lang="fr-FR" sz="1100"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fr-FR" sz="1100" kern="1200" dirty="0">
                        <a:solidFill>
                          <a:schemeClr val="dk1"/>
                        </a:solidFill>
                        <a:effectLst/>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fr-FR"/>
                    </a:p>
                  </a:txBody>
                  <a:tcPr/>
                </a:tc>
                <a:tc hMerge="1">
                  <a:txBody>
                    <a:bodyPr/>
                    <a:lstStyle/>
                    <a:p>
                      <a:endParaRPr lang="fr-FR"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3" name="Rectangle 2">
            <a:extLst>
              <a:ext uri="{FF2B5EF4-FFF2-40B4-BE49-F238E27FC236}">
                <a16:creationId xmlns:a16="http://schemas.microsoft.com/office/drawing/2014/main" id="{8979E302-5AEC-B14E-8AB8-73340E29EA26}"/>
              </a:ext>
            </a:extLst>
          </p:cNvPr>
          <p:cNvSpPr/>
          <p:nvPr/>
        </p:nvSpPr>
        <p:spPr>
          <a:xfrm>
            <a:off x="0" y="0"/>
            <a:ext cx="6858000" cy="1809135"/>
          </a:xfrm>
          <a:prstGeom prst="rect">
            <a:avLst/>
          </a:prstGeom>
          <a:solidFill>
            <a:srgbClr val="9AAA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Text Box 2">
            <a:extLst>
              <a:ext uri="{FF2B5EF4-FFF2-40B4-BE49-F238E27FC236}">
                <a16:creationId xmlns:a16="http://schemas.microsoft.com/office/drawing/2014/main" id="{2B7C0D26-C719-9F4E-A083-A65D2920D384}"/>
              </a:ext>
            </a:extLst>
          </p:cNvPr>
          <p:cNvSpPr txBox="1">
            <a:spLocks noChangeArrowheads="1"/>
          </p:cNvSpPr>
          <p:nvPr/>
        </p:nvSpPr>
        <p:spPr bwMode="auto">
          <a:xfrm>
            <a:off x="229584" y="178753"/>
            <a:ext cx="4539062" cy="1451872"/>
          </a:xfrm>
          <a:prstGeom prst="rect">
            <a:avLst/>
          </a:prstGeom>
          <a:no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fr-FR" sz="2000" b="1" dirty="0">
                <a:solidFill>
                  <a:srgbClr val="FFFFFF"/>
                </a:solidFill>
                <a:effectLst/>
                <a:latin typeface="Calibri" panose="020F0502020204030204" pitchFamily="34" charset="0"/>
                <a:ea typeface="Calibri" panose="020F0502020204030204" pitchFamily="34" charset="0"/>
                <a:cs typeface="Arial" panose="020B0604020202020204" pitchFamily="34" charset="0"/>
              </a:rPr>
              <a:t>Nelson  </a:t>
            </a:r>
            <a:r>
              <a:rPr lang="fr-FR" sz="2400" b="1" dirty="0">
                <a:solidFill>
                  <a:srgbClr val="FFFFFF"/>
                </a:solidFill>
                <a:effectLst/>
                <a:latin typeface="Calibri" panose="020F0502020204030204" pitchFamily="34" charset="0"/>
                <a:ea typeface="Calibri" panose="020F0502020204030204" pitchFamily="34" charset="0"/>
                <a:cs typeface="Arial" panose="020B0604020202020204" pitchFamily="34" charset="0"/>
              </a:rPr>
              <a:t>MONFORTIS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r>
              <a:rPr lang="fr-FR" sz="1400" dirty="0">
                <a:solidFill>
                  <a:srgbClr val="FFFFFF"/>
                </a:solidFill>
                <a:effectLst/>
                <a:latin typeface="Calibri" panose="020F0502020204030204" pitchFamily="34" charset="0"/>
                <a:ea typeface="Calibri" panose="020F0502020204030204" pitchFamily="34" charset="0"/>
                <a:cs typeface="Arial" panose="020B0604020202020204" pitchFamily="34" charset="0"/>
              </a:rPr>
              <a:t>Décrivez en quelques lignes vos compétences clés pour le poste et vos objectifs de carrière. Vous pouvez les mettre en forme à l’aide de puces ou les laisser sous forme de texte </a:t>
            </a:r>
            <a:r>
              <a:rPr lang="fr-FR"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plein. </a:t>
            </a:r>
            <a:endParaRPr lang="fr-FR"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9" name="Image 8" descr="Une image contenant personne, bâtiment, homme, extérieur&#10;&#10;Description générée automatiquement">
            <a:extLst>
              <a:ext uri="{FF2B5EF4-FFF2-40B4-BE49-F238E27FC236}">
                <a16:creationId xmlns:a16="http://schemas.microsoft.com/office/drawing/2014/main" id="{F4391C28-1A0F-AD44-B2A9-3091BA652E94}"/>
              </a:ext>
            </a:extLst>
          </p:cNvPr>
          <p:cNvPicPr>
            <a:picLocks noChangeAspect="1"/>
          </p:cNvPicPr>
          <p:nvPr/>
        </p:nvPicPr>
        <p:blipFill rotWithShape="1">
          <a:blip r:embed="rId2"/>
          <a:srcRect l="7136" r="26401"/>
          <a:stretch/>
        </p:blipFill>
        <p:spPr>
          <a:xfrm>
            <a:off x="5056494" y="0"/>
            <a:ext cx="1801506" cy="1809135"/>
          </a:xfrm>
          <a:prstGeom prst="rect">
            <a:avLst/>
          </a:prstGeom>
        </p:spPr>
      </p:pic>
      <p:sp>
        <p:nvSpPr>
          <p:cNvPr id="10" name="TextBox 7">
            <a:extLst>
              <a:ext uri="{FF2B5EF4-FFF2-40B4-BE49-F238E27FC236}">
                <a16:creationId xmlns:a16="http://schemas.microsoft.com/office/drawing/2014/main" id="{248B3194-674C-5E4B-9E06-67FDFD61BCC4}"/>
              </a:ext>
            </a:extLst>
          </p:cNvPr>
          <p:cNvSpPr txBox="1"/>
          <p:nvPr/>
        </p:nvSpPr>
        <p:spPr>
          <a:xfrm>
            <a:off x="4967913" y="2450525"/>
            <a:ext cx="1453633" cy="230832"/>
          </a:xfrm>
          <a:prstGeom prst="rect">
            <a:avLst/>
          </a:prstGeom>
          <a:noFill/>
        </p:spPr>
        <p:txBody>
          <a:bodyPr wrap="square" rtlCol="0">
            <a:spAutoFit/>
          </a:bodyPr>
          <a:lstStyle/>
          <a:p>
            <a:r>
              <a:rPr lang="en-GB" sz="900" dirty="0">
                <a:cs typeface="Lato" panose="020F0502020204030203" pitchFamily="34" charset="0"/>
              </a:rPr>
              <a:t>06 01 02 03 04</a:t>
            </a:r>
          </a:p>
        </p:txBody>
      </p:sp>
      <p:sp>
        <p:nvSpPr>
          <p:cNvPr id="11" name="Oval 26">
            <a:extLst>
              <a:ext uri="{FF2B5EF4-FFF2-40B4-BE49-F238E27FC236}">
                <a16:creationId xmlns:a16="http://schemas.microsoft.com/office/drawing/2014/main" id="{2AFB0E30-42D3-404C-9DBB-D03E62C0C374}"/>
              </a:ext>
            </a:extLst>
          </p:cNvPr>
          <p:cNvSpPr/>
          <p:nvPr/>
        </p:nvSpPr>
        <p:spPr>
          <a:xfrm>
            <a:off x="4628233" y="3155583"/>
            <a:ext cx="280826" cy="280826"/>
          </a:xfrm>
          <a:prstGeom prst="ellipse">
            <a:avLst/>
          </a:prstGeom>
          <a:solidFill>
            <a:srgbClr val="9AAA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2" name="Picture 19">
            <a:extLst>
              <a:ext uri="{FF2B5EF4-FFF2-40B4-BE49-F238E27FC236}">
                <a16:creationId xmlns:a16="http://schemas.microsoft.com/office/drawing/2014/main" id="{6BC9410F-552D-9949-9314-A1192A5374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6971" y="3209269"/>
            <a:ext cx="168487" cy="168487"/>
          </a:xfrm>
          <a:prstGeom prst="rect">
            <a:avLst/>
          </a:prstGeom>
        </p:spPr>
      </p:pic>
      <p:sp>
        <p:nvSpPr>
          <p:cNvPr id="13" name="Oval 24">
            <a:extLst>
              <a:ext uri="{FF2B5EF4-FFF2-40B4-BE49-F238E27FC236}">
                <a16:creationId xmlns:a16="http://schemas.microsoft.com/office/drawing/2014/main" id="{81D59C4C-5556-1642-A4EC-809F76EE1235}"/>
              </a:ext>
            </a:extLst>
          </p:cNvPr>
          <p:cNvSpPr/>
          <p:nvPr/>
        </p:nvSpPr>
        <p:spPr>
          <a:xfrm>
            <a:off x="4628233" y="2450525"/>
            <a:ext cx="280826" cy="280826"/>
          </a:xfrm>
          <a:prstGeom prst="ellipse">
            <a:avLst/>
          </a:prstGeom>
          <a:solidFill>
            <a:srgbClr val="9AAA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14" name="Picture 20">
            <a:extLst>
              <a:ext uri="{FF2B5EF4-FFF2-40B4-BE49-F238E27FC236}">
                <a16:creationId xmlns:a16="http://schemas.microsoft.com/office/drawing/2014/main" id="{1863242A-DF9C-2849-B3C1-F9C06E3BC1E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08219" y="2528435"/>
            <a:ext cx="125989" cy="125989"/>
          </a:xfrm>
          <a:prstGeom prst="rect">
            <a:avLst/>
          </a:prstGeom>
        </p:spPr>
      </p:pic>
      <p:sp>
        <p:nvSpPr>
          <p:cNvPr id="15" name="Oval 27">
            <a:extLst>
              <a:ext uri="{FF2B5EF4-FFF2-40B4-BE49-F238E27FC236}">
                <a16:creationId xmlns:a16="http://schemas.microsoft.com/office/drawing/2014/main" id="{7DD57C91-A804-7A4E-A803-38C571388A15}"/>
              </a:ext>
            </a:extLst>
          </p:cNvPr>
          <p:cNvSpPr/>
          <p:nvPr/>
        </p:nvSpPr>
        <p:spPr>
          <a:xfrm>
            <a:off x="4628233" y="3508112"/>
            <a:ext cx="280826" cy="280826"/>
          </a:xfrm>
          <a:prstGeom prst="ellipse">
            <a:avLst/>
          </a:prstGeom>
          <a:solidFill>
            <a:srgbClr val="9AAA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6" name="Picture 21">
            <a:extLst>
              <a:ext uri="{FF2B5EF4-FFF2-40B4-BE49-F238E27FC236}">
                <a16:creationId xmlns:a16="http://schemas.microsoft.com/office/drawing/2014/main" id="{D215A5E4-D6DC-DF4F-9F0F-DAC10A2A0CF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99046" y="3578654"/>
            <a:ext cx="144337" cy="144337"/>
          </a:xfrm>
          <a:prstGeom prst="rect">
            <a:avLst/>
          </a:prstGeom>
        </p:spPr>
      </p:pic>
      <p:sp>
        <p:nvSpPr>
          <p:cNvPr id="17" name="Oval 25">
            <a:extLst>
              <a:ext uri="{FF2B5EF4-FFF2-40B4-BE49-F238E27FC236}">
                <a16:creationId xmlns:a16="http://schemas.microsoft.com/office/drawing/2014/main" id="{03DD1F15-BC35-DA43-BCE6-146AD2C1DE91}"/>
              </a:ext>
            </a:extLst>
          </p:cNvPr>
          <p:cNvSpPr/>
          <p:nvPr/>
        </p:nvSpPr>
        <p:spPr>
          <a:xfrm>
            <a:off x="4628233" y="2803054"/>
            <a:ext cx="280826" cy="280826"/>
          </a:xfrm>
          <a:prstGeom prst="ellipse">
            <a:avLst/>
          </a:prstGeom>
          <a:solidFill>
            <a:srgbClr val="9AAA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18" name="Picture 22">
            <a:extLst>
              <a:ext uri="{FF2B5EF4-FFF2-40B4-BE49-F238E27FC236}">
                <a16:creationId xmlns:a16="http://schemas.microsoft.com/office/drawing/2014/main" id="{E3642EB5-BE07-8A49-A3F6-11C3BA7913D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93250" y="2863037"/>
            <a:ext cx="155926" cy="155926"/>
          </a:xfrm>
          <a:prstGeom prst="rect">
            <a:avLst/>
          </a:prstGeom>
        </p:spPr>
      </p:pic>
      <p:sp>
        <p:nvSpPr>
          <p:cNvPr id="19" name="TextBox 29">
            <a:extLst>
              <a:ext uri="{FF2B5EF4-FFF2-40B4-BE49-F238E27FC236}">
                <a16:creationId xmlns:a16="http://schemas.microsoft.com/office/drawing/2014/main" id="{6E08D93C-8FAB-E548-953B-86B8EF0F478F}"/>
              </a:ext>
            </a:extLst>
          </p:cNvPr>
          <p:cNvSpPr txBox="1"/>
          <p:nvPr/>
        </p:nvSpPr>
        <p:spPr>
          <a:xfrm>
            <a:off x="4967913" y="2811147"/>
            <a:ext cx="1453633" cy="230832"/>
          </a:xfrm>
          <a:prstGeom prst="rect">
            <a:avLst/>
          </a:prstGeom>
          <a:noFill/>
        </p:spPr>
        <p:txBody>
          <a:bodyPr wrap="square" rtlCol="0">
            <a:spAutoFit/>
          </a:bodyPr>
          <a:lstStyle/>
          <a:p>
            <a:r>
              <a:rPr lang="en-PH" sz="900" dirty="0">
                <a:cs typeface="Lato" panose="020F0502020204030203" pitchFamily="34" charset="0"/>
              </a:rPr>
              <a:t>01 02 03 04 05</a:t>
            </a:r>
          </a:p>
        </p:txBody>
      </p:sp>
      <p:sp>
        <p:nvSpPr>
          <p:cNvPr id="20" name="TextBox 30">
            <a:extLst>
              <a:ext uri="{FF2B5EF4-FFF2-40B4-BE49-F238E27FC236}">
                <a16:creationId xmlns:a16="http://schemas.microsoft.com/office/drawing/2014/main" id="{547C6BE1-2D52-9544-A410-E8BA45BD0D9E}"/>
              </a:ext>
            </a:extLst>
          </p:cNvPr>
          <p:cNvSpPr txBox="1"/>
          <p:nvPr/>
        </p:nvSpPr>
        <p:spPr>
          <a:xfrm>
            <a:off x="4967913" y="3108504"/>
            <a:ext cx="1453633" cy="369332"/>
          </a:xfrm>
          <a:prstGeom prst="rect">
            <a:avLst/>
          </a:prstGeom>
          <a:noFill/>
        </p:spPr>
        <p:txBody>
          <a:bodyPr wrap="square" rtlCol="0">
            <a:spAutoFit/>
          </a:bodyPr>
          <a:lstStyle/>
          <a:p>
            <a:r>
              <a:rPr lang="en-PH" sz="900" dirty="0">
                <a:cs typeface="Lato" panose="020F0502020204030203" pitchFamily="34" charset="0"/>
              </a:rPr>
              <a:t>12 rue de la </a:t>
            </a:r>
            <a:r>
              <a:rPr lang="en-PH" sz="900" dirty="0" err="1">
                <a:cs typeface="Lato" panose="020F0502020204030203" pitchFamily="34" charset="0"/>
              </a:rPr>
              <a:t>Réussite</a:t>
            </a:r>
            <a:r>
              <a:rPr lang="en-PH" sz="900" dirty="0">
                <a:cs typeface="Lato" panose="020F0502020204030203" pitchFamily="34" charset="0"/>
              </a:rPr>
              <a:t> 75012 Paris</a:t>
            </a:r>
          </a:p>
        </p:txBody>
      </p:sp>
      <p:sp>
        <p:nvSpPr>
          <p:cNvPr id="21" name="TextBox 31">
            <a:extLst>
              <a:ext uri="{FF2B5EF4-FFF2-40B4-BE49-F238E27FC236}">
                <a16:creationId xmlns:a16="http://schemas.microsoft.com/office/drawing/2014/main" id="{0D32C9C9-4707-2049-8EDD-099E631F18BA}"/>
              </a:ext>
            </a:extLst>
          </p:cNvPr>
          <p:cNvSpPr txBox="1"/>
          <p:nvPr/>
        </p:nvSpPr>
        <p:spPr>
          <a:xfrm>
            <a:off x="4967913" y="3518132"/>
            <a:ext cx="1453633" cy="230832"/>
          </a:xfrm>
          <a:prstGeom prst="rect">
            <a:avLst/>
          </a:prstGeom>
          <a:noFill/>
        </p:spPr>
        <p:txBody>
          <a:bodyPr wrap="square" rtlCol="0">
            <a:spAutoFit/>
          </a:bodyPr>
          <a:lstStyle/>
          <a:p>
            <a:r>
              <a:rPr lang="en-PH" sz="900" dirty="0">
                <a:cs typeface="Lato" panose="020F0502020204030203" pitchFamily="34" charset="0"/>
              </a:rPr>
              <a:t>mail@mail.com</a:t>
            </a:r>
          </a:p>
        </p:txBody>
      </p:sp>
      <p:sp>
        <p:nvSpPr>
          <p:cNvPr id="47" name="TextBox 204">
            <a:extLst>
              <a:ext uri="{FF2B5EF4-FFF2-40B4-BE49-F238E27FC236}">
                <a16:creationId xmlns:a16="http://schemas.microsoft.com/office/drawing/2014/main" id="{2DA6EC54-BDD4-B945-8BA2-3170AC3EA740}"/>
              </a:ext>
            </a:extLst>
          </p:cNvPr>
          <p:cNvSpPr txBox="1"/>
          <p:nvPr/>
        </p:nvSpPr>
        <p:spPr>
          <a:xfrm>
            <a:off x="4557355" y="5970197"/>
            <a:ext cx="1233019" cy="600164"/>
          </a:xfrm>
          <a:prstGeom prst="rect">
            <a:avLst/>
          </a:prstGeom>
          <a:noFill/>
        </p:spPr>
        <p:txBody>
          <a:bodyPr wrap="square" rtlCol="0">
            <a:spAutoFit/>
          </a:bodyPr>
          <a:lstStyle/>
          <a:p>
            <a:pPr marL="171450" indent="-171450">
              <a:buFont typeface="Arial" panose="020B0604020202020204" pitchFamily="34" charset="0"/>
              <a:buChar char="•"/>
            </a:pPr>
            <a:r>
              <a:rPr lang="en-GB" sz="1100" dirty="0" err="1">
                <a:cs typeface="Lato" panose="020F0502020204030203" pitchFamily="34" charset="0"/>
              </a:rPr>
              <a:t>Sérieux</a:t>
            </a:r>
            <a:endParaRPr lang="en-GB" sz="1100" dirty="0">
              <a:cs typeface="Lato" panose="020F0502020204030203" pitchFamily="34" charset="0"/>
            </a:endParaRPr>
          </a:p>
          <a:p>
            <a:pPr marL="171450" indent="-171450">
              <a:buFont typeface="Arial" panose="020B0604020202020204" pitchFamily="34" charset="0"/>
              <a:buChar char="•"/>
            </a:pPr>
            <a:r>
              <a:rPr lang="en-GB" sz="1100" dirty="0" err="1">
                <a:cs typeface="Lato" panose="020F0502020204030203" pitchFamily="34" charset="0"/>
              </a:rPr>
              <a:t>Créatif</a:t>
            </a:r>
            <a:endParaRPr lang="en-GB" sz="1100" dirty="0">
              <a:cs typeface="Lato" panose="020F0502020204030203" pitchFamily="34" charset="0"/>
            </a:endParaRPr>
          </a:p>
          <a:p>
            <a:pPr marL="171450" indent="-171450">
              <a:buFont typeface="Arial" panose="020B0604020202020204" pitchFamily="34" charset="0"/>
              <a:buChar char="•"/>
            </a:pPr>
            <a:r>
              <a:rPr lang="en-GB" sz="1100" dirty="0" err="1">
                <a:cs typeface="Lato" panose="020F0502020204030203" pitchFamily="34" charset="0"/>
              </a:rPr>
              <a:t>Organisé</a:t>
            </a:r>
            <a:endParaRPr lang="en-GB" sz="1100" dirty="0">
              <a:cs typeface="Lato" panose="020F0502020204030203" pitchFamily="34" charset="0"/>
            </a:endParaRPr>
          </a:p>
        </p:txBody>
      </p:sp>
      <p:sp>
        <p:nvSpPr>
          <p:cNvPr id="60" name="TextBox 204">
            <a:extLst>
              <a:ext uri="{FF2B5EF4-FFF2-40B4-BE49-F238E27FC236}">
                <a16:creationId xmlns:a16="http://schemas.microsoft.com/office/drawing/2014/main" id="{E2D874CF-E1F2-D240-ADD9-0A7D5E62118F}"/>
              </a:ext>
            </a:extLst>
          </p:cNvPr>
          <p:cNvSpPr txBox="1"/>
          <p:nvPr/>
        </p:nvSpPr>
        <p:spPr>
          <a:xfrm>
            <a:off x="4557355" y="6759935"/>
            <a:ext cx="1233019" cy="600164"/>
          </a:xfrm>
          <a:prstGeom prst="rect">
            <a:avLst/>
          </a:prstGeom>
          <a:noFill/>
        </p:spPr>
        <p:txBody>
          <a:bodyPr wrap="square" rtlCol="0">
            <a:spAutoFit/>
          </a:bodyPr>
          <a:lstStyle/>
          <a:p>
            <a:pPr marL="171450" indent="-171450">
              <a:buFont typeface="Arial" panose="020B0604020202020204" pitchFamily="34" charset="0"/>
              <a:buChar char="•"/>
            </a:pPr>
            <a:r>
              <a:rPr lang="en-GB" sz="1100" dirty="0">
                <a:cs typeface="Lato" panose="020F0502020204030203" pitchFamily="34" charset="0"/>
              </a:rPr>
              <a:t>PHP HTML</a:t>
            </a:r>
          </a:p>
          <a:p>
            <a:pPr marL="171450" indent="-171450">
              <a:buFont typeface="Arial" panose="020B0604020202020204" pitchFamily="34" charset="0"/>
              <a:buChar char="•"/>
            </a:pPr>
            <a:r>
              <a:rPr lang="en-GB" sz="1100" dirty="0">
                <a:cs typeface="Lato" panose="020F0502020204030203" pitchFamily="34" charset="0"/>
              </a:rPr>
              <a:t>Analytics</a:t>
            </a:r>
          </a:p>
          <a:p>
            <a:pPr marL="171450" indent="-171450">
              <a:buFont typeface="Arial" panose="020B0604020202020204" pitchFamily="34" charset="0"/>
              <a:buChar char="•"/>
            </a:pPr>
            <a:r>
              <a:rPr lang="en-GB" sz="1100" dirty="0" err="1">
                <a:cs typeface="Lato" panose="020F0502020204030203" pitchFamily="34" charset="0"/>
              </a:rPr>
              <a:t>Adwords</a:t>
            </a:r>
            <a:endParaRPr lang="en-GB" sz="1100" dirty="0">
              <a:cs typeface="Lato" panose="020F0502020204030203" pitchFamily="34" charset="0"/>
            </a:endParaRPr>
          </a:p>
        </p:txBody>
      </p:sp>
      <p:sp>
        <p:nvSpPr>
          <p:cNvPr id="2" name="TextBox 204">
            <a:extLst>
              <a:ext uri="{FF2B5EF4-FFF2-40B4-BE49-F238E27FC236}">
                <a16:creationId xmlns:a16="http://schemas.microsoft.com/office/drawing/2014/main" id="{1730EB59-85DA-6E61-1340-650BACBF6869}"/>
              </a:ext>
            </a:extLst>
          </p:cNvPr>
          <p:cNvSpPr txBox="1"/>
          <p:nvPr/>
        </p:nvSpPr>
        <p:spPr>
          <a:xfrm>
            <a:off x="4557355" y="7455475"/>
            <a:ext cx="1233019" cy="600164"/>
          </a:xfrm>
          <a:prstGeom prst="rect">
            <a:avLst/>
          </a:prstGeom>
          <a:noFill/>
        </p:spPr>
        <p:txBody>
          <a:bodyPr wrap="square" rtlCol="0">
            <a:spAutoFit/>
          </a:bodyPr>
          <a:lstStyle/>
          <a:p>
            <a:pPr marL="171450" indent="-171450">
              <a:buFont typeface="Arial" panose="020B0604020202020204" pitchFamily="34" charset="0"/>
              <a:buChar char="•"/>
            </a:pPr>
            <a:r>
              <a:rPr lang="en-GB" sz="1100" dirty="0" err="1">
                <a:cs typeface="Lato" panose="020F0502020204030203" pitchFamily="34" charset="0"/>
              </a:rPr>
              <a:t>Sérieux</a:t>
            </a:r>
            <a:endParaRPr lang="en-GB" sz="1100" dirty="0">
              <a:cs typeface="Lato" panose="020F0502020204030203" pitchFamily="34" charset="0"/>
            </a:endParaRPr>
          </a:p>
          <a:p>
            <a:pPr marL="171450" indent="-171450">
              <a:buFont typeface="Arial" panose="020B0604020202020204" pitchFamily="34" charset="0"/>
              <a:buChar char="•"/>
            </a:pPr>
            <a:r>
              <a:rPr lang="en-GB" sz="1100" dirty="0" err="1">
                <a:cs typeface="Lato" panose="020F0502020204030203" pitchFamily="34" charset="0"/>
              </a:rPr>
              <a:t>Créatif</a:t>
            </a:r>
            <a:endParaRPr lang="en-GB" sz="1100" dirty="0">
              <a:cs typeface="Lato" panose="020F0502020204030203" pitchFamily="34" charset="0"/>
            </a:endParaRPr>
          </a:p>
          <a:p>
            <a:pPr marL="171450" indent="-171450">
              <a:buFont typeface="Arial" panose="020B0604020202020204" pitchFamily="34" charset="0"/>
              <a:buChar char="•"/>
            </a:pPr>
            <a:r>
              <a:rPr lang="en-GB" sz="1100" dirty="0" err="1">
                <a:cs typeface="Lato" panose="020F0502020204030203" pitchFamily="34" charset="0"/>
              </a:rPr>
              <a:t>Organisé</a:t>
            </a:r>
            <a:endParaRPr lang="en-GB" sz="1100" dirty="0">
              <a:cs typeface="Lato" panose="020F0502020204030203" pitchFamily="34" charset="0"/>
            </a:endParaRPr>
          </a:p>
        </p:txBody>
      </p:sp>
    </p:spTree>
    <p:extLst>
      <p:ext uri="{BB962C8B-B14F-4D97-AF65-F5344CB8AC3E}">
        <p14:creationId xmlns:p14="http://schemas.microsoft.com/office/powerpoint/2010/main" val="13418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123964000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665</Words>
  <Application>Microsoft Macintosh PowerPoint</Application>
  <PresentationFormat>Format A4 (210 x 297 mm)</PresentationFormat>
  <Paragraphs>76</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Lato</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cp:revision>
  <dcterms:created xsi:type="dcterms:W3CDTF">2016-05-27T13:25:44Z</dcterms:created>
  <dcterms:modified xsi:type="dcterms:W3CDTF">2024-02-14T12:56:45Z</dcterms:modified>
</cp:coreProperties>
</file>