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3"/>
    <p:restoredTop sz="94558"/>
  </p:normalViewPr>
  <p:slideViewPr>
    <p:cSldViewPr snapToGrid="0" snapToObjects="1">
      <p:cViewPr varScale="1">
        <p:scale>
          <a:sx n="77" d="100"/>
          <a:sy n="77" d="100"/>
        </p:scale>
        <p:origin x="3576" y="20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8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451C-1CB1-6241-9451-E8BD013BEE08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EC9C-ED07-7140-87F3-076666C6C2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3908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451C-1CB1-6241-9451-E8BD013BEE08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EC9C-ED07-7140-87F3-076666C6C2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342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939988" y="428044"/>
            <a:ext cx="1843445" cy="9119981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09655" y="428044"/>
            <a:ext cx="5404287" cy="9119981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451C-1CB1-6241-9451-E8BD013BEE08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EC9C-ED07-7140-87F3-076666C6C2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4471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451C-1CB1-6241-9451-E8BD013BEE08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EC9C-ED07-7140-87F3-076666C6C2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1188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2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451C-1CB1-6241-9451-E8BD013BEE08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EC9C-ED07-7140-87F3-076666C6C2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0510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09655" y="2494018"/>
            <a:ext cx="3623866" cy="70540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159568" y="2494018"/>
            <a:ext cx="3623866" cy="70540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451C-1CB1-6241-9451-E8BD013BEE08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EC9C-ED07-7140-87F3-076666C6C2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2726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2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2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451C-1CB1-6241-9451-E8BD013BEE08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EC9C-ED07-7140-87F3-076666C6C2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07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451C-1CB1-6241-9451-E8BD013BEE08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EC9C-ED07-7140-87F3-076666C6C2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5456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451C-1CB1-6241-9451-E8BD013BEE08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EC9C-ED07-7140-87F3-076666C6C2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7635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2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5" y="425569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2" y="2236699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451C-1CB1-6241-9451-E8BD013BEE08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EC9C-ED07-7140-87F3-076666C6C2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37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1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1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1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451C-1CB1-6241-9451-E8BD013BEE08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FEC9C-ED07-7140-87F3-076666C6C2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6390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8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6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D451C-1CB1-6241-9451-E8BD013BEE08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6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6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FEC9C-ED07-7140-87F3-076666C6C2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2505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212268" y="2621723"/>
            <a:ext cx="2832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/>
              <a:t>ALICIA DO</a:t>
            </a:r>
            <a:endParaRPr lang="fr-FR" sz="2400" dirty="0"/>
          </a:p>
          <a:p>
            <a:r>
              <a:rPr lang="fr-FR" sz="1600" i="1" dirty="0">
                <a:solidFill>
                  <a:srgbClr val="7F7F7F"/>
                </a:solidFill>
              </a:rPr>
              <a:t>TITRE DU POSTE RECHERCHE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212268" y="3737557"/>
            <a:ext cx="3111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Adresse :        Mon adresse, ma rue ma ville</a:t>
            </a:r>
          </a:p>
          <a:p>
            <a:r>
              <a:rPr lang="fr-FR" sz="1200" dirty="0"/>
              <a:t>Téléphone :   01 02 03 04 05</a:t>
            </a:r>
          </a:p>
          <a:p>
            <a:r>
              <a:rPr lang="fr-FR" sz="1200" dirty="0"/>
              <a:t>Email :            </a:t>
            </a:r>
            <a:r>
              <a:rPr lang="fr-FR" sz="1200" dirty="0" err="1"/>
              <a:t>monemail@email.com</a:t>
            </a:r>
            <a:endParaRPr lang="fr-FR" sz="1200" dirty="0"/>
          </a:p>
          <a:p>
            <a:r>
              <a:rPr lang="fr-FR" sz="1200" dirty="0"/>
              <a:t>Site Web :      http://</a:t>
            </a:r>
            <a:r>
              <a:rPr lang="fr-FR" sz="1200" dirty="0" err="1"/>
              <a:t>monsite.com</a:t>
            </a:r>
            <a:endParaRPr lang="fr-FR" sz="1200" dirty="0"/>
          </a:p>
        </p:txBody>
      </p:sp>
      <p:cxnSp>
        <p:nvCxnSpPr>
          <p:cNvPr id="3" name="Connecteur droit 2"/>
          <p:cNvCxnSpPr/>
          <p:nvPr/>
        </p:nvCxnSpPr>
        <p:spPr>
          <a:xfrm>
            <a:off x="0" y="3510717"/>
            <a:ext cx="2984431" cy="0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-10361" y="5285639"/>
            <a:ext cx="2872706" cy="0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08952" y="5539505"/>
            <a:ext cx="101600" cy="889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339971" y="5447843"/>
            <a:ext cx="109180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COMPETENCE 1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8952" y="5804817"/>
            <a:ext cx="10160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339971" y="5713155"/>
            <a:ext cx="109180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COMPETENCE 1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04473" y="6069472"/>
            <a:ext cx="10160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328627" y="5977810"/>
            <a:ext cx="109180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COMPETENCE 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08952" y="6337200"/>
            <a:ext cx="10160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339971" y="6245538"/>
            <a:ext cx="109180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COMPETENCE 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728103" y="5539505"/>
            <a:ext cx="1256328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1575703" y="5539505"/>
            <a:ext cx="1256328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1715402" y="5804817"/>
            <a:ext cx="1256328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1715402" y="6093690"/>
            <a:ext cx="1256328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1712216" y="6360017"/>
            <a:ext cx="1256328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1575703" y="5804817"/>
            <a:ext cx="865013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1575703" y="6093142"/>
            <a:ext cx="113962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1575703" y="6360870"/>
            <a:ext cx="1029777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94973" y="4909061"/>
            <a:ext cx="28193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COMPETENCES PROFESSIONNELLES</a:t>
            </a:r>
          </a:p>
        </p:txBody>
      </p:sp>
      <p:cxnSp>
        <p:nvCxnSpPr>
          <p:cNvPr id="48" name="Connecteur droit 47"/>
          <p:cNvCxnSpPr/>
          <p:nvPr/>
        </p:nvCxnSpPr>
        <p:spPr>
          <a:xfrm>
            <a:off x="19953" y="7303673"/>
            <a:ext cx="2842392" cy="0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139266" y="7557539"/>
            <a:ext cx="101600" cy="889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370285" y="7465877"/>
            <a:ext cx="6876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ANGLAIS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39266" y="7822851"/>
            <a:ext cx="10160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ZoneTexte 51"/>
          <p:cNvSpPr txBox="1"/>
          <p:nvPr/>
        </p:nvSpPr>
        <p:spPr>
          <a:xfrm>
            <a:off x="370285" y="7731189"/>
            <a:ext cx="75594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FRANCAIS</a:t>
            </a:r>
          </a:p>
        </p:txBody>
      </p:sp>
      <p:sp>
        <p:nvSpPr>
          <p:cNvPr id="53" name="Rectangle 52"/>
          <p:cNvSpPr/>
          <p:nvPr/>
        </p:nvSpPr>
        <p:spPr>
          <a:xfrm>
            <a:off x="134787" y="8087506"/>
            <a:ext cx="10160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ZoneTexte 53"/>
          <p:cNvSpPr txBox="1"/>
          <p:nvPr/>
        </p:nvSpPr>
        <p:spPr>
          <a:xfrm>
            <a:off x="358941" y="7995844"/>
            <a:ext cx="8130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ESPAGNOL</a:t>
            </a:r>
          </a:p>
        </p:txBody>
      </p:sp>
      <p:sp>
        <p:nvSpPr>
          <p:cNvPr id="57" name="Rectangle 56"/>
          <p:cNvSpPr/>
          <p:nvPr/>
        </p:nvSpPr>
        <p:spPr>
          <a:xfrm>
            <a:off x="1758417" y="7557539"/>
            <a:ext cx="1256328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Rectangle 57"/>
          <p:cNvSpPr/>
          <p:nvPr/>
        </p:nvSpPr>
        <p:spPr>
          <a:xfrm>
            <a:off x="1606017" y="7557539"/>
            <a:ext cx="1256328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Rectangle 58"/>
          <p:cNvSpPr/>
          <p:nvPr/>
        </p:nvSpPr>
        <p:spPr>
          <a:xfrm>
            <a:off x="1745716" y="7822851"/>
            <a:ext cx="1256328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Rectangle 59"/>
          <p:cNvSpPr/>
          <p:nvPr/>
        </p:nvSpPr>
        <p:spPr>
          <a:xfrm>
            <a:off x="1745716" y="8111724"/>
            <a:ext cx="1256328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Rectangle 61"/>
          <p:cNvSpPr/>
          <p:nvPr/>
        </p:nvSpPr>
        <p:spPr>
          <a:xfrm>
            <a:off x="1606017" y="7822851"/>
            <a:ext cx="865013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Rectangle 62"/>
          <p:cNvSpPr/>
          <p:nvPr/>
        </p:nvSpPr>
        <p:spPr>
          <a:xfrm>
            <a:off x="1606017" y="8111176"/>
            <a:ext cx="1139620" cy="889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ZoneTexte 64"/>
          <p:cNvSpPr txBox="1"/>
          <p:nvPr/>
        </p:nvSpPr>
        <p:spPr>
          <a:xfrm>
            <a:off x="125287" y="6927095"/>
            <a:ext cx="8785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LANGUES</a:t>
            </a:r>
          </a:p>
        </p:txBody>
      </p:sp>
      <p:sp>
        <p:nvSpPr>
          <p:cNvPr id="2" name="Rectangle 1"/>
          <p:cNvSpPr/>
          <p:nvPr/>
        </p:nvSpPr>
        <p:spPr>
          <a:xfrm>
            <a:off x="5829089" y="123794"/>
            <a:ext cx="8398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>
                <a:solidFill>
                  <a:schemeClr val="tx1">
                    <a:lumMod val="65000"/>
                    <a:lumOff val="35000"/>
                  </a:schemeClr>
                </a:solidFill>
              </a:rPr>
              <a:t>PROFIL</a:t>
            </a:r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61" name="Connecteur droit 60"/>
          <p:cNvCxnSpPr/>
          <p:nvPr/>
        </p:nvCxnSpPr>
        <p:spPr>
          <a:xfrm>
            <a:off x="3111501" y="503093"/>
            <a:ext cx="4463999" cy="0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ZoneTexte 63"/>
          <p:cNvSpPr txBox="1"/>
          <p:nvPr/>
        </p:nvSpPr>
        <p:spPr>
          <a:xfrm>
            <a:off x="3323768" y="695642"/>
            <a:ext cx="39176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/>
              <a:t>Décrivez</a:t>
            </a:r>
            <a:r>
              <a:rPr lang="en-GB" sz="1100" dirty="0"/>
              <a:t> en </a:t>
            </a:r>
            <a:r>
              <a:rPr lang="en-GB" sz="1100" dirty="0" err="1"/>
              <a:t>quelques</a:t>
            </a:r>
            <a:r>
              <a:rPr lang="en-GB" sz="1100" dirty="0"/>
              <a:t> </a:t>
            </a:r>
            <a:r>
              <a:rPr lang="en-GB" sz="1100" dirty="0" err="1"/>
              <a:t>lignes</a:t>
            </a:r>
            <a:r>
              <a:rPr lang="en-GB" sz="1100" dirty="0"/>
              <a:t> </a:t>
            </a:r>
            <a:r>
              <a:rPr lang="en-GB" sz="1100" dirty="0" err="1"/>
              <a:t>votre</a:t>
            </a:r>
            <a:r>
              <a:rPr lang="en-GB" sz="1100" dirty="0"/>
              <a:t> </a:t>
            </a:r>
            <a:r>
              <a:rPr lang="en-GB" sz="1100" dirty="0" err="1"/>
              <a:t>parcours</a:t>
            </a:r>
            <a:r>
              <a:rPr lang="en-GB" sz="1100" dirty="0"/>
              <a:t> </a:t>
            </a:r>
            <a:r>
              <a:rPr lang="en-GB" sz="1100" dirty="0" err="1"/>
              <a:t>professionnel</a:t>
            </a:r>
            <a:r>
              <a:rPr lang="en-GB" sz="1100" dirty="0"/>
              <a:t>, </a:t>
            </a:r>
            <a:r>
              <a:rPr lang="en-GB" sz="1100" dirty="0" err="1"/>
              <a:t>vos</a:t>
            </a:r>
            <a:r>
              <a:rPr lang="en-GB" sz="1100" dirty="0"/>
              <a:t> </a:t>
            </a:r>
            <a:r>
              <a:rPr lang="en-GB" sz="1100" dirty="0" err="1"/>
              <a:t>compétences</a:t>
            </a:r>
            <a:r>
              <a:rPr lang="en-GB" sz="1100" dirty="0"/>
              <a:t> </a:t>
            </a:r>
            <a:r>
              <a:rPr lang="en-GB" sz="1100" dirty="0" err="1"/>
              <a:t>clés</a:t>
            </a:r>
            <a:r>
              <a:rPr lang="en-GB" sz="1100" dirty="0"/>
              <a:t> pour le poste et </a:t>
            </a:r>
            <a:r>
              <a:rPr lang="en-GB" sz="1100" dirty="0" err="1"/>
              <a:t>vos</a:t>
            </a:r>
            <a:r>
              <a:rPr lang="en-GB" sz="1100" dirty="0"/>
              <a:t> </a:t>
            </a:r>
            <a:r>
              <a:rPr lang="en-GB" sz="1100" dirty="0" err="1"/>
              <a:t>objectifs</a:t>
            </a:r>
            <a:r>
              <a:rPr lang="en-GB" sz="1100" dirty="0"/>
              <a:t> de </a:t>
            </a:r>
            <a:r>
              <a:rPr lang="en-GB" sz="1100" dirty="0" err="1"/>
              <a:t>carrière</a:t>
            </a:r>
            <a:r>
              <a:rPr lang="en-GB" sz="1100" dirty="0"/>
              <a:t>. </a:t>
            </a:r>
            <a:r>
              <a:rPr lang="en-GB" sz="1100" dirty="0" err="1"/>
              <a:t>Ceci</a:t>
            </a:r>
            <a:r>
              <a:rPr lang="en-GB" sz="1100" dirty="0"/>
              <a:t> </a:t>
            </a:r>
            <a:r>
              <a:rPr lang="en-GB" sz="1100" dirty="0" err="1"/>
              <a:t>est</a:t>
            </a:r>
            <a:r>
              <a:rPr lang="en-GB" sz="1100" dirty="0"/>
              <a:t> en fait </a:t>
            </a:r>
            <a:r>
              <a:rPr lang="en-GB" sz="1100" dirty="0" err="1"/>
              <a:t>une</a:t>
            </a:r>
            <a:r>
              <a:rPr lang="en-GB" sz="1100" dirty="0"/>
              <a:t> introduction </a:t>
            </a:r>
            <a:r>
              <a:rPr lang="en-GB" sz="1100" dirty="0" err="1"/>
              <a:t>à</a:t>
            </a:r>
            <a:r>
              <a:rPr lang="en-GB" sz="1100" dirty="0"/>
              <a:t> </a:t>
            </a:r>
            <a:r>
              <a:rPr lang="en-GB" sz="1100" dirty="0" err="1"/>
              <a:t>votre</a:t>
            </a:r>
            <a:r>
              <a:rPr lang="en-GB" sz="1100" dirty="0"/>
              <a:t> </a:t>
            </a:r>
            <a:r>
              <a:rPr lang="en-GB" sz="1100" dirty="0" err="1"/>
              <a:t>lettre</a:t>
            </a:r>
            <a:r>
              <a:rPr lang="en-GB" sz="1100" dirty="0"/>
              <a:t> de motivation. </a:t>
            </a:r>
            <a:r>
              <a:rPr lang="en-GB" sz="1100" dirty="0" err="1"/>
              <a:t>Vous</a:t>
            </a:r>
            <a:r>
              <a:rPr lang="en-GB" sz="1100" dirty="0"/>
              <a:t> </a:t>
            </a:r>
            <a:r>
              <a:rPr lang="en-GB" sz="1100" dirty="0" err="1"/>
              <a:t>pouvez</a:t>
            </a:r>
            <a:r>
              <a:rPr lang="en-GB" sz="1100" dirty="0"/>
              <a:t> les </a:t>
            </a:r>
            <a:r>
              <a:rPr lang="en-GB" sz="1100" dirty="0" err="1"/>
              <a:t>présenter</a:t>
            </a:r>
            <a:r>
              <a:rPr lang="en-GB" sz="1100" dirty="0"/>
              <a:t> sous </a:t>
            </a:r>
            <a:r>
              <a:rPr lang="en-GB" sz="1100" dirty="0" err="1"/>
              <a:t>forme</a:t>
            </a:r>
            <a:r>
              <a:rPr lang="en-GB" sz="1100" dirty="0"/>
              <a:t> de </a:t>
            </a:r>
            <a:r>
              <a:rPr lang="en-GB" sz="1100" dirty="0" err="1"/>
              <a:t>puces</a:t>
            </a:r>
            <a:r>
              <a:rPr lang="en-GB" sz="1100" dirty="0"/>
              <a:t> </a:t>
            </a:r>
            <a:r>
              <a:rPr lang="en-GB" sz="1100" dirty="0" err="1"/>
              <a:t>ou</a:t>
            </a:r>
            <a:r>
              <a:rPr lang="en-GB" sz="1100" dirty="0"/>
              <a:t> en </a:t>
            </a:r>
            <a:r>
              <a:rPr lang="en-GB" sz="1100" dirty="0" err="1"/>
              <a:t>texte</a:t>
            </a:r>
            <a:r>
              <a:rPr lang="en-GB" sz="1100" dirty="0"/>
              <a:t> plain.</a:t>
            </a:r>
            <a:r>
              <a:rPr lang="fr-FR" sz="1100" dirty="0">
                <a:effectLst/>
              </a:rPr>
              <a:t> </a:t>
            </a:r>
            <a:endParaRPr lang="fr-FR" sz="1100" dirty="0"/>
          </a:p>
        </p:txBody>
      </p:sp>
      <p:sp>
        <p:nvSpPr>
          <p:cNvPr id="66" name="Rectangle 65"/>
          <p:cNvSpPr/>
          <p:nvPr/>
        </p:nvSpPr>
        <p:spPr>
          <a:xfrm>
            <a:off x="3523806" y="1707065"/>
            <a:ext cx="32518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EXEPERIENCE PROFESSIONNELLE</a:t>
            </a:r>
          </a:p>
        </p:txBody>
      </p:sp>
      <p:cxnSp>
        <p:nvCxnSpPr>
          <p:cNvPr id="67" name="Connecteur droit 66"/>
          <p:cNvCxnSpPr/>
          <p:nvPr/>
        </p:nvCxnSpPr>
        <p:spPr>
          <a:xfrm>
            <a:off x="3323768" y="2126768"/>
            <a:ext cx="4251732" cy="0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334704"/>
              </p:ext>
            </p:extLst>
          </p:nvPr>
        </p:nvGraphicFramePr>
        <p:xfrm>
          <a:off x="3250816" y="2329606"/>
          <a:ext cx="3936108" cy="33835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36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02609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MICROSOFT</a:t>
                      </a:r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| WEB  DEVELOPER | 2010– 2015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Décrivez ici les fonctions que vous avez occupé pour ce poste. Décrivez également vos missions</a:t>
                      </a:r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les résultats que vous avez obtenu. N’hésitez pas à les quantifier.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2609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MICROSOFT</a:t>
                      </a:r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| WEB  DEVELOPER | 2010– 2015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Décrivez ici les fonctions que vous avez occupé pour ce poste. Décrivez également vos missions</a:t>
                      </a:r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les résultats que vous avez obtenu. N’hésitez pas à les quantifier.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260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MICROSOFT</a:t>
                      </a:r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| WEB  DEVELOPER | 2010– 2015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Décrivez ici les fonctions que vous avez occupé pour ce poste. Décrivez également vos missions</a:t>
                      </a:r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les résultats que vous avez obtenu. N’hésitez pas à les quantifier.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572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MICROSOFT</a:t>
                      </a:r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| WEB  DEVELOPER | 2010– 2015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Décrivez ici les fonctions que vous avez occupé pour ce poste. Décrivez également vos missions</a:t>
                      </a:r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les résultats que vous avez obtenu. N’hésitez pas à les quantifier.</a:t>
                      </a:r>
                      <a:endParaRPr lang="fr-FR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8" name="Rectangle 67"/>
          <p:cNvSpPr/>
          <p:nvPr/>
        </p:nvSpPr>
        <p:spPr>
          <a:xfrm>
            <a:off x="5129657" y="5844040"/>
            <a:ext cx="13723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FORMATION</a:t>
            </a:r>
          </a:p>
        </p:txBody>
      </p:sp>
      <p:cxnSp>
        <p:nvCxnSpPr>
          <p:cNvPr id="70" name="Connecteur droit 69"/>
          <p:cNvCxnSpPr/>
          <p:nvPr/>
        </p:nvCxnSpPr>
        <p:spPr>
          <a:xfrm>
            <a:off x="3200016" y="6239420"/>
            <a:ext cx="4131644" cy="606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1" name="Tableau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2946222"/>
              </p:ext>
            </p:extLst>
          </p:nvPr>
        </p:nvGraphicFramePr>
        <p:xfrm>
          <a:off x="3200016" y="6451381"/>
          <a:ext cx="3936108" cy="2072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36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 DE LA FORMATION | 2009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Calibri"/>
                          <a:ea typeface="Cambria"/>
                          <a:cs typeface="Calibri"/>
                        </a:rPr>
                        <a:t>Décrivez</a:t>
                      </a:r>
                      <a:r>
                        <a:rPr lang="en-GB" sz="11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Cambria"/>
                          <a:cs typeface="Calibri"/>
                        </a:rPr>
                        <a:t> les </a:t>
                      </a: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Calibri"/>
                          <a:ea typeface="Cambria"/>
                          <a:cs typeface="Calibri"/>
                        </a:rPr>
                        <a:t>spécialités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Cambria"/>
                          <a:cs typeface="Calibri"/>
                        </a:rPr>
                        <a:t> de </a:t>
                      </a:r>
                      <a:r>
                        <a:rPr lang="en-GB" sz="1100" baseline="0" dirty="0" err="1">
                          <a:solidFill>
                            <a:srgbClr val="7F7F7F"/>
                          </a:solidFill>
                          <a:effectLst/>
                          <a:latin typeface="Calibri"/>
                          <a:ea typeface="Cambria"/>
                          <a:cs typeface="Calibri"/>
                        </a:rPr>
                        <a:t>cette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Cambria"/>
                          <a:cs typeface="Calibri"/>
                        </a:rPr>
                        <a:t> formation : </a:t>
                      </a:r>
                      <a:r>
                        <a:rPr lang="en-GB" sz="1100" baseline="0" dirty="0" err="1">
                          <a:solidFill>
                            <a:srgbClr val="7F7F7F"/>
                          </a:solidFill>
                          <a:effectLst/>
                          <a:latin typeface="Calibri"/>
                          <a:ea typeface="Cambria"/>
                          <a:cs typeface="Calibri"/>
                        </a:rPr>
                        <a:t>vos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baseline="0" dirty="0" err="1">
                          <a:solidFill>
                            <a:srgbClr val="7F7F7F"/>
                          </a:solidFill>
                          <a:effectLst/>
                          <a:latin typeface="Calibri"/>
                          <a:ea typeface="Cambria"/>
                          <a:cs typeface="Calibri"/>
                        </a:rPr>
                        <a:t>diplômes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Cambria"/>
                          <a:cs typeface="Calibri"/>
                        </a:rPr>
                        <a:t>,  </a:t>
                      </a:r>
                      <a:b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Cambria"/>
                          <a:cs typeface="Calibri"/>
                        </a:rPr>
                      </a:b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Cambria"/>
                          <a:cs typeface="Calibri"/>
                        </a:rPr>
                        <a:t>les options  de la formation, etc…</a:t>
                      </a:r>
                      <a:endParaRPr lang="en-GB" sz="1100" dirty="0">
                        <a:solidFill>
                          <a:srgbClr val="7F7F7F"/>
                        </a:solidFill>
                        <a:effectLst/>
                        <a:latin typeface="Calibri"/>
                        <a:ea typeface="Cambria"/>
                        <a:cs typeface="Calibri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rgbClr val="7F7F7F"/>
                        </a:solidFill>
                        <a:effectLst/>
                        <a:latin typeface="Calibri"/>
                        <a:ea typeface="Cambria"/>
                        <a:cs typeface="Calibri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 DE LA FORMATION | 2009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Décrivez</a:t>
                      </a:r>
                      <a:r>
                        <a:rPr lang="en-GB" sz="11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les </a:t>
                      </a: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spécialités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de </a:t>
                      </a:r>
                      <a:r>
                        <a:rPr lang="en-GB" sz="1100" baseline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cette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formation : </a:t>
                      </a:r>
                      <a:r>
                        <a:rPr lang="en-GB" sz="1100" baseline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vos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baseline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diplômes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 </a:t>
                      </a:r>
                      <a:b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</a:b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les options  de la formation, etc…</a:t>
                      </a:r>
                      <a:endParaRPr lang="en-GB" sz="110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/>
                        <a:ea typeface="Cambria"/>
                        <a:cs typeface="Calibri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 DE LA FORMATION | 2009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Décrivez</a:t>
                      </a:r>
                      <a:r>
                        <a:rPr lang="en-GB" sz="11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les </a:t>
                      </a: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spécialités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de </a:t>
                      </a:r>
                      <a:r>
                        <a:rPr lang="en-GB" sz="1100" baseline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cette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formation : </a:t>
                      </a:r>
                      <a:r>
                        <a:rPr lang="en-GB" sz="1100" baseline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vos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baseline="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diplômes</a:t>
                      </a: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 </a:t>
                      </a:r>
                      <a:b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</a:br>
                      <a: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les options  de la formation, etc…</a:t>
                      </a:r>
                      <a:endParaRPr lang="en-GB" sz="110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Calibri"/>
                        <a:ea typeface="Cambria"/>
                        <a:cs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2" name="Rectangle 71"/>
          <p:cNvSpPr/>
          <p:nvPr/>
        </p:nvSpPr>
        <p:spPr>
          <a:xfrm>
            <a:off x="5627867" y="8700100"/>
            <a:ext cx="10093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HOBBIES</a:t>
            </a:r>
          </a:p>
        </p:txBody>
      </p:sp>
      <p:cxnSp>
        <p:nvCxnSpPr>
          <p:cNvPr id="73" name="Connecteur droit 72"/>
          <p:cNvCxnSpPr/>
          <p:nvPr/>
        </p:nvCxnSpPr>
        <p:spPr>
          <a:xfrm>
            <a:off x="3200016" y="9111028"/>
            <a:ext cx="4142024" cy="0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ZoneTexte 74"/>
          <p:cNvSpPr txBox="1"/>
          <p:nvPr/>
        </p:nvSpPr>
        <p:spPr>
          <a:xfrm>
            <a:off x="3147723" y="9285179"/>
            <a:ext cx="38846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rgbClr val="000000"/>
                </a:solidFill>
              </a:rPr>
              <a:t>Décrivez vos centres d'intérêts ou autres informations qui vous semblent important de faire apparaître sur votre CV.</a:t>
            </a:r>
          </a:p>
        </p:txBody>
      </p:sp>
      <p:sp>
        <p:nvSpPr>
          <p:cNvPr id="8" name="Rectangle 7"/>
          <p:cNvSpPr/>
          <p:nvPr/>
        </p:nvSpPr>
        <p:spPr>
          <a:xfrm>
            <a:off x="7276173" y="0"/>
            <a:ext cx="286677" cy="1068863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273" y="206081"/>
            <a:ext cx="3135765" cy="209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027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05" y="645774"/>
            <a:ext cx="6659843" cy="935748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44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446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44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44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6" dirty="0" err="1"/>
              <a:t>Créeruncv.com</a:t>
            </a:r>
            <a:r>
              <a:rPr lang="fr-FR" sz="244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416221779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606</TotalTime>
  <Words>628</Words>
  <Application>Microsoft Macintosh PowerPoint</Application>
  <PresentationFormat>Personnalisé</PresentationFormat>
  <Paragraphs>75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34</cp:revision>
  <dcterms:created xsi:type="dcterms:W3CDTF">2014-11-24T12:24:05Z</dcterms:created>
  <dcterms:modified xsi:type="dcterms:W3CDTF">2020-11-18T15:11:39Z</dcterms:modified>
</cp:coreProperties>
</file>