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58"/>
  </p:normalViewPr>
  <p:slideViewPr>
    <p:cSldViewPr snapToGrid="0" snapToObjects="1">
      <p:cViewPr>
        <p:scale>
          <a:sx n="100" d="100"/>
          <a:sy n="100" d="100"/>
        </p:scale>
        <p:origin x="3008"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04/10/2021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04/10/2021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04/10/2021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04/10/2021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04/10/2021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04/10/2021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0">
            <a:extLst>
              <a:ext uri="{FF2B5EF4-FFF2-40B4-BE49-F238E27FC236}">
                <a16:creationId xmlns:a16="http://schemas.microsoft.com/office/drawing/2014/main" id="{9F73A949-EA94-FA47-B2DE-DB11F72CA81D}"/>
              </a:ext>
            </a:extLst>
          </p:cNvPr>
          <p:cNvCxnSpPr/>
          <p:nvPr/>
        </p:nvCxnSpPr>
        <p:spPr>
          <a:xfrm flipH="1">
            <a:off x="3027708" y="68075"/>
            <a:ext cx="0" cy="10610850"/>
          </a:xfrm>
          <a:prstGeom prst="line">
            <a:avLst/>
          </a:prstGeom>
          <a:ln w="127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DB6D1AFB-505D-ED42-983F-EA3A6D5DCA23}"/>
              </a:ext>
            </a:extLst>
          </p:cNvPr>
          <p:cNvSpPr>
            <a:spLocks noChangeArrowheads="1"/>
          </p:cNvSpPr>
          <p:nvPr/>
        </p:nvSpPr>
        <p:spPr bwMode="auto">
          <a:xfrm>
            <a:off x="928716" y="320805"/>
            <a:ext cx="1892300" cy="2051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a:lnSpc>
                <a:spcPct val="107000"/>
              </a:lnSpc>
              <a:spcAft>
                <a:spcPts val="800"/>
              </a:spcAft>
            </a:pPr>
            <a:r>
              <a:rPr lang="fr-FR" sz="3200" b="1">
                <a:solidFill>
                  <a:srgbClr val="7F7F7F"/>
                </a:solidFill>
                <a:effectLst/>
                <a:latin typeface="Arial" panose="020B0604020202020204" pitchFamily="34" charset="0"/>
                <a:ea typeface="Calibri" panose="020F0502020204030204" pitchFamily="34" charset="0"/>
                <a:cs typeface="Times New Roman" panose="02020603050405020304" pitchFamily="18" charset="0"/>
              </a:rPr>
              <a:t>Alain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32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MARTIN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Titre du poste recherché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a:solidFill>
                  <a:srgbClr val="7F7F7F"/>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88">
            <a:extLst>
              <a:ext uri="{FF2B5EF4-FFF2-40B4-BE49-F238E27FC236}">
                <a16:creationId xmlns:a16="http://schemas.microsoft.com/office/drawing/2014/main" id="{71950CE9-675E-624C-8104-1FFE65ADB0CF}"/>
              </a:ext>
            </a:extLst>
          </p:cNvPr>
          <p:cNvSpPr txBox="1"/>
          <p:nvPr/>
        </p:nvSpPr>
        <p:spPr>
          <a:xfrm>
            <a:off x="533111" y="3829815"/>
            <a:ext cx="166624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mail@mail.com</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89">
            <a:extLst>
              <a:ext uri="{FF2B5EF4-FFF2-40B4-BE49-F238E27FC236}">
                <a16:creationId xmlns:a16="http://schemas.microsoft.com/office/drawing/2014/main" id="{2D8038F0-A114-A242-99FC-812934E39F0C}"/>
              </a:ext>
            </a:extLst>
          </p:cNvPr>
          <p:cNvSpPr txBox="1"/>
          <p:nvPr/>
        </p:nvSpPr>
        <p:spPr>
          <a:xfrm>
            <a:off x="590261" y="3120520"/>
            <a:ext cx="109410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01 02 03 04 05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90">
            <a:extLst>
              <a:ext uri="{FF2B5EF4-FFF2-40B4-BE49-F238E27FC236}">
                <a16:creationId xmlns:a16="http://schemas.microsoft.com/office/drawing/2014/main" id="{F27B3C6D-A44F-FB4D-847C-8790F3C799EB}"/>
              </a:ext>
            </a:extLst>
          </p:cNvPr>
          <p:cNvSpPr txBox="1"/>
          <p:nvPr/>
        </p:nvSpPr>
        <p:spPr>
          <a:xfrm>
            <a:off x="523586" y="4182875"/>
            <a:ext cx="134302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Facebook.com/moi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91">
            <a:extLst>
              <a:ext uri="{FF2B5EF4-FFF2-40B4-BE49-F238E27FC236}">
                <a16:creationId xmlns:a16="http://schemas.microsoft.com/office/drawing/2014/main" id="{A2ED6D2F-3825-E940-96E3-88A66A13B28A}"/>
              </a:ext>
            </a:extLst>
          </p:cNvPr>
          <p:cNvSpPr txBox="1"/>
          <p:nvPr/>
        </p:nvSpPr>
        <p:spPr>
          <a:xfrm>
            <a:off x="523586" y="3464055"/>
            <a:ext cx="219964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12 rue de la Réussite 75012 Paris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2">
            <a:extLst>
              <a:ext uri="{FF2B5EF4-FFF2-40B4-BE49-F238E27FC236}">
                <a16:creationId xmlns:a16="http://schemas.microsoft.com/office/drawing/2014/main" id="{485978DB-9BF5-0348-9A8A-DC68BFA6FFAC}"/>
              </a:ext>
            </a:extLst>
          </p:cNvPr>
          <p:cNvPicPr>
            <a:picLocks noChangeAspect="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21021" y="3855850"/>
            <a:ext cx="201930" cy="201930"/>
          </a:xfrm>
          <a:prstGeom prst="rect">
            <a:avLst/>
          </a:prstGeom>
        </p:spPr>
      </p:pic>
      <p:pic>
        <p:nvPicPr>
          <p:cNvPr id="11" name="Picture 93">
            <a:extLst>
              <a:ext uri="{FF2B5EF4-FFF2-40B4-BE49-F238E27FC236}">
                <a16:creationId xmlns:a16="http://schemas.microsoft.com/office/drawing/2014/main" id="{FEA6B4C4-F3F6-A64B-9BD8-C46D94370F47}"/>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88001" y="3474215"/>
            <a:ext cx="247015" cy="247015"/>
          </a:xfrm>
          <a:prstGeom prst="rect">
            <a:avLst/>
          </a:prstGeom>
        </p:spPr>
      </p:pic>
      <p:pic>
        <p:nvPicPr>
          <p:cNvPr id="12" name="Picture 94">
            <a:extLst>
              <a:ext uri="{FF2B5EF4-FFF2-40B4-BE49-F238E27FC236}">
                <a16:creationId xmlns:a16="http://schemas.microsoft.com/office/drawing/2014/main" id="{22DF7BA2-2B15-3448-BC1F-4263A696A79C}"/>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26101" y="4205100"/>
            <a:ext cx="191770" cy="191770"/>
          </a:xfrm>
          <a:prstGeom prst="rect">
            <a:avLst/>
          </a:prstGeom>
        </p:spPr>
      </p:pic>
      <p:pic>
        <p:nvPicPr>
          <p:cNvPr id="13" name="Picture 95">
            <a:extLst>
              <a:ext uri="{FF2B5EF4-FFF2-40B4-BE49-F238E27FC236}">
                <a16:creationId xmlns:a16="http://schemas.microsoft.com/office/drawing/2014/main" id="{EE2EDBEA-FE78-3A47-9B10-0D049F88BA02}"/>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21021" y="3135760"/>
            <a:ext cx="180340" cy="180340"/>
          </a:xfrm>
          <a:prstGeom prst="rect">
            <a:avLst/>
          </a:prstGeom>
        </p:spPr>
      </p:pic>
      <p:sp>
        <p:nvSpPr>
          <p:cNvPr id="14" name="Rectangle 13">
            <a:extLst>
              <a:ext uri="{FF2B5EF4-FFF2-40B4-BE49-F238E27FC236}">
                <a16:creationId xmlns:a16="http://schemas.microsoft.com/office/drawing/2014/main" id="{B8E0DEEE-C913-4E40-B1A1-C89BB8000064}"/>
              </a:ext>
            </a:extLst>
          </p:cNvPr>
          <p:cNvSpPr/>
          <p:nvPr/>
        </p:nvSpPr>
        <p:spPr>
          <a:xfrm>
            <a:off x="217516" y="241430"/>
            <a:ext cx="571500" cy="5848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5" name="Rectangle 14">
            <a:extLst>
              <a:ext uri="{FF2B5EF4-FFF2-40B4-BE49-F238E27FC236}">
                <a16:creationId xmlns:a16="http://schemas.microsoft.com/office/drawing/2014/main" id="{DF7C840F-AC0B-F448-BA3A-C4E13B1EDC4B}"/>
              </a:ext>
            </a:extLst>
          </p:cNvPr>
          <p:cNvSpPr/>
          <p:nvPr/>
        </p:nvSpPr>
        <p:spPr>
          <a:xfrm>
            <a:off x="325466" y="2762380"/>
            <a:ext cx="2330450" cy="15303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6" name="Rectangle 15">
            <a:extLst>
              <a:ext uri="{FF2B5EF4-FFF2-40B4-BE49-F238E27FC236}">
                <a16:creationId xmlns:a16="http://schemas.microsoft.com/office/drawing/2014/main" id="{6A308937-3B74-2345-846A-A8F42A19C378}"/>
              </a:ext>
            </a:extLst>
          </p:cNvPr>
          <p:cNvSpPr/>
          <p:nvPr/>
        </p:nvSpPr>
        <p:spPr>
          <a:xfrm>
            <a:off x="325466" y="4610230"/>
            <a:ext cx="2330450" cy="153035"/>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7" name="Text Box 7">
            <a:extLst>
              <a:ext uri="{FF2B5EF4-FFF2-40B4-BE49-F238E27FC236}">
                <a16:creationId xmlns:a16="http://schemas.microsoft.com/office/drawing/2014/main" id="{8A4EBFFA-85BB-6344-A593-81AEFD1043C6}"/>
              </a:ext>
            </a:extLst>
          </p:cNvPr>
          <p:cNvSpPr txBox="1">
            <a:spLocks/>
          </p:cNvSpPr>
          <p:nvPr/>
        </p:nvSpPr>
        <p:spPr bwMode="auto">
          <a:xfrm>
            <a:off x="267681" y="5983735"/>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CREATIF</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SERIEUX</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ORGANISE</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COMMUNICANT</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LEADER</a:t>
            </a:r>
          </a:p>
        </p:txBody>
      </p:sp>
      <p:grpSp>
        <p:nvGrpSpPr>
          <p:cNvPr id="18" name="Group 10">
            <a:extLst>
              <a:ext uri="{FF2B5EF4-FFF2-40B4-BE49-F238E27FC236}">
                <a16:creationId xmlns:a16="http://schemas.microsoft.com/office/drawing/2014/main" id="{B4AD8E0F-CF9A-3848-8F9D-63C8AA3C595A}"/>
              </a:ext>
            </a:extLst>
          </p:cNvPr>
          <p:cNvGrpSpPr>
            <a:grpSpLocks/>
          </p:cNvGrpSpPr>
          <p:nvPr/>
        </p:nvGrpSpPr>
        <p:grpSpPr bwMode="auto">
          <a:xfrm>
            <a:off x="1690081" y="6089145"/>
            <a:ext cx="1126490" cy="846455"/>
            <a:chOff x="2505" y="12036"/>
            <a:chExt cx="1562" cy="1333"/>
          </a:xfrm>
        </p:grpSpPr>
        <p:sp>
          <p:nvSpPr>
            <p:cNvPr id="29" name="Rectangle 28">
              <a:extLst>
                <a:ext uri="{FF2B5EF4-FFF2-40B4-BE49-F238E27FC236}">
                  <a16:creationId xmlns:a16="http://schemas.microsoft.com/office/drawing/2014/main" id="{0CE37ED4-EBED-4648-9A2A-7707F0DD3EC3}"/>
                </a:ext>
              </a:extLst>
            </p:cNvPr>
            <p:cNvSpPr>
              <a:spLocks/>
            </p:cNvSpPr>
            <p:nvPr/>
          </p:nvSpPr>
          <p:spPr bwMode="auto">
            <a:xfrm>
              <a:off x="2505" y="12037"/>
              <a:ext cx="1562" cy="11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0" name="Rectangle 29">
              <a:extLst>
                <a:ext uri="{FF2B5EF4-FFF2-40B4-BE49-F238E27FC236}">
                  <a16:creationId xmlns:a16="http://schemas.microsoft.com/office/drawing/2014/main" id="{23966F46-948F-734D-BEFD-954EB77BDCC0}"/>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1" name="Rectangle 30">
              <a:extLst>
                <a:ext uri="{FF2B5EF4-FFF2-40B4-BE49-F238E27FC236}">
                  <a16:creationId xmlns:a16="http://schemas.microsoft.com/office/drawing/2014/main" id="{AB66F4ED-3F94-E448-A15E-791A3241196D}"/>
                </a:ext>
              </a:extLst>
            </p:cNvPr>
            <p:cNvSpPr>
              <a:spLocks/>
            </p:cNvSpPr>
            <p:nvPr/>
          </p:nvSpPr>
          <p:spPr bwMode="auto">
            <a:xfrm>
              <a:off x="2505" y="12328"/>
              <a:ext cx="1562" cy="121"/>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2" name="Rectangle 31">
              <a:extLst>
                <a:ext uri="{FF2B5EF4-FFF2-40B4-BE49-F238E27FC236}">
                  <a16:creationId xmlns:a16="http://schemas.microsoft.com/office/drawing/2014/main" id="{0C7F571A-B201-1640-9497-66E4D7DD9609}"/>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3" name="Rectangle 32">
              <a:extLst>
                <a:ext uri="{FF2B5EF4-FFF2-40B4-BE49-F238E27FC236}">
                  <a16:creationId xmlns:a16="http://schemas.microsoft.com/office/drawing/2014/main" id="{FE577945-D63D-654C-BE93-93121C3F24B0}"/>
                </a:ext>
              </a:extLst>
            </p:cNvPr>
            <p:cNvSpPr>
              <a:spLocks/>
            </p:cNvSpPr>
            <p:nvPr/>
          </p:nvSpPr>
          <p:spPr bwMode="auto">
            <a:xfrm>
              <a:off x="2505" y="12638"/>
              <a:ext cx="1562" cy="122"/>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4" name="Rectangle 33">
              <a:extLst>
                <a:ext uri="{FF2B5EF4-FFF2-40B4-BE49-F238E27FC236}">
                  <a16:creationId xmlns:a16="http://schemas.microsoft.com/office/drawing/2014/main" id="{D9B2EB7B-BC64-EC47-82DE-58D15C47F36D}"/>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5" name="Rectangle 34">
              <a:extLst>
                <a:ext uri="{FF2B5EF4-FFF2-40B4-BE49-F238E27FC236}">
                  <a16:creationId xmlns:a16="http://schemas.microsoft.com/office/drawing/2014/main" id="{B09DB98F-7A73-0D46-A859-BAF11DDDDEF1}"/>
                </a:ext>
              </a:extLst>
            </p:cNvPr>
            <p:cNvSpPr>
              <a:spLocks/>
            </p:cNvSpPr>
            <p:nvPr/>
          </p:nvSpPr>
          <p:spPr bwMode="auto">
            <a:xfrm>
              <a:off x="2505" y="12935"/>
              <a:ext cx="1562" cy="11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6" name="Rectangle 35">
              <a:extLst>
                <a:ext uri="{FF2B5EF4-FFF2-40B4-BE49-F238E27FC236}">
                  <a16:creationId xmlns:a16="http://schemas.microsoft.com/office/drawing/2014/main" id="{E0278F70-6195-0D4F-88E2-616029EE7AFD}"/>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7" name="Rectangle 36">
              <a:extLst>
                <a:ext uri="{FF2B5EF4-FFF2-40B4-BE49-F238E27FC236}">
                  <a16:creationId xmlns:a16="http://schemas.microsoft.com/office/drawing/2014/main" id="{EE569B97-B822-5249-90D3-0D5971DF16FF}"/>
                </a:ext>
              </a:extLst>
            </p:cNvPr>
            <p:cNvSpPr>
              <a:spLocks/>
            </p:cNvSpPr>
            <p:nvPr/>
          </p:nvSpPr>
          <p:spPr bwMode="auto">
            <a:xfrm>
              <a:off x="2505" y="13253"/>
              <a:ext cx="1562" cy="116"/>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8" name="Rectangle 37">
              <a:extLst>
                <a:ext uri="{FF2B5EF4-FFF2-40B4-BE49-F238E27FC236}">
                  <a16:creationId xmlns:a16="http://schemas.microsoft.com/office/drawing/2014/main" id="{7AC6421B-3E1B-074F-A03B-424F4672AC7E}"/>
                </a:ext>
              </a:extLst>
            </p:cNvPr>
            <p:cNvSpPr>
              <a:spLocks/>
            </p:cNvSpPr>
            <p:nvPr/>
          </p:nvSpPr>
          <p:spPr bwMode="auto">
            <a:xfrm>
              <a:off x="2505" y="13252"/>
              <a:ext cx="1270" cy="117"/>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19" name="Text Box 7">
            <a:extLst>
              <a:ext uri="{FF2B5EF4-FFF2-40B4-BE49-F238E27FC236}">
                <a16:creationId xmlns:a16="http://schemas.microsoft.com/office/drawing/2014/main" id="{77E657A3-8D32-AB4E-B3CD-5ED92BA723C4}"/>
              </a:ext>
            </a:extLst>
          </p:cNvPr>
          <p:cNvSpPr txBox="1">
            <a:spLocks/>
          </p:cNvSpPr>
          <p:nvPr/>
        </p:nvSpPr>
        <p:spPr bwMode="auto">
          <a:xfrm>
            <a:off x="257521" y="7121655"/>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ANGLAIS</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ALLEMAND</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ESPAGNOL</a:t>
            </a: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0" name="Group 10">
            <a:extLst>
              <a:ext uri="{FF2B5EF4-FFF2-40B4-BE49-F238E27FC236}">
                <a16:creationId xmlns:a16="http://schemas.microsoft.com/office/drawing/2014/main" id="{4DC70D32-6DC8-0746-8CE7-B3665AD99875}"/>
              </a:ext>
            </a:extLst>
          </p:cNvPr>
          <p:cNvGrpSpPr>
            <a:grpSpLocks/>
          </p:cNvGrpSpPr>
          <p:nvPr/>
        </p:nvGrpSpPr>
        <p:grpSpPr bwMode="auto">
          <a:xfrm>
            <a:off x="1693256" y="7234685"/>
            <a:ext cx="1126490" cy="459740"/>
            <a:chOff x="2505" y="12036"/>
            <a:chExt cx="1562" cy="724"/>
          </a:xfrm>
        </p:grpSpPr>
        <p:sp>
          <p:nvSpPr>
            <p:cNvPr id="23" name="Rectangle 22">
              <a:extLst>
                <a:ext uri="{FF2B5EF4-FFF2-40B4-BE49-F238E27FC236}">
                  <a16:creationId xmlns:a16="http://schemas.microsoft.com/office/drawing/2014/main" id="{036367D5-F4A9-EE44-A726-BF674BCB3C14}"/>
                </a:ext>
              </a:extLst>
            </p:cNvPr>
            <p:cNvSpPr>
              <a:spLocks/>
            </p:cNvSpPr>
            <p:nvPr/>
          </p:nvSpPr>
          <p:spPr bwMode="auto">
            <a:xfrm>
              <a:off x="2505" y="12037"/>
              <a:ext cx="1562" cy="11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24" name="Rectangle 23">
              <a:extLst>
                <a:ext uri="{FF2B5EF4-FFF2-40B4-BE49-F238E27FC236}">
                  <a16:creationId xmlns:a16="http://schemas.microsoft.com/office/drawing/2014/main" id="{CEACE29E-E266-244C-AFCB-3820350F2782}"/>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25" name="Rectangle 24">
              <a:extLst>
                <a:ext uri="{FF2B5EF4-FFF2-40B4-BE49-F238E27FC236}">
                  <a16:creationId xmlns:a16="http://schemas.microsoft.com/office/drawing/2014/main" id="{D5F5E7F4-0367-B848-BEBE-F7AA465B0341}"/>
                </a:ext>
              </a:extLst>
            </p:cNvPr>
            <p:cNvSpPr>
              <a:spLocks/>
            </p:cNvSpPr>
            <p:nvPr/>
          </p:nvSpPr>
          <p:spPr bwMode="auto">
            <a:xfrm>
              <a:off x="2505" y="12328"/>
              <a:ext cx="1562" cy="121"/>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26" name="Rectangle 25">
              <a:extLst>
                <a:ext uri="{FF2B5EF4-FFF2-40B4-BE49-F238E27FC236}">
                  <a16:creationId xmlns:a16="http://schemas.microsoft.com/office/drawing/2014/main" id="{098EB6EB-E86E-6542-B1A2-277025FBD234}"/>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27" name="Rectangle 26">
              <a:extLst>
                <a:ext uri="{FF2B5EF4-FFF2-40B4-BE49-F238E27FC236}">
                  <a16:creationId xmlns:a16="http://schemas.microsoft.com/office/drawing/2014/main" id="{C7A768A3-F92B-9441-820A-12A1584864B2}"/>
                </a:ext>
              </a:extLst>
            </p:cNvPr>
            <p:cNvSpPr>
              <a:spLocks/>
            </p:cNvSpPr>
            <p:nvPr/>
          </p:nvSpPr>
          <p:spPr bwMode="auto">
            <a:xfrm>
              <a:off x="2505" y="12638"/>
              <a:ext cx="1562" cy="122"/>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28" name="Rectangle 27">
              <a:extLst>
                <a:ext uri="{FF2B5EF4-FFF2-40B4-BE49-F238E27FC236}">
                  <a16:creationId xmlns:a16="http://schemas.microsoft.com/office/drawing/2014/main" id="{BC8EEDC4-16FF-1B42-A2AE-DDE509B4B757}"/>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21" name="Text Box 41">
            <a:extLst>
              <a:ext uri="{FF2B5EF4-FFF2-40B4-BE49-F238E27FC236}">
                <a16:creationId xmlns:a16="http://schemas.microsoft.com/office/drawing/2014/main" id="{23AFE6B6-A6B4-C342-BE68-5CAC3BE827D3}"/>
              </a:ext>
            </a:extLst>
          </p:cNvPr>
          <p:cNvSpPr txBox="1">
            <a:spLocks/>
          </p:cNvSpPr>
          <p:nvPr/>
        </p:nvSpPr>
        <p:spPr bwMode="auto">
          <a:xfrm>
            <a:off x="669001" y="5289680"/>
            <a:ext cx="201930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Times New Roman" panose="02020603050405020304" pitchFamily="18" charset="0"/>
              </a:rPr>
              <a:t>COMPETENCES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A040D9F9-AF4A-4C46-8B21-5816DBD6B268}"/>
              </a:ext>
            </a:extLst>
          </p:cNvPr>
          <p:cNvSpPr/>
          <p:nvPr/>
        </p:nvSpPr>
        <p:spPr>
          <a:xfrm>
            <a:off x="387061" y="5339845"/>
            <a:ext cx="216535" cy="216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39" name="Rectangle 38">
            <a:extLst>
              <a:ext uri="{FF2B5EF4-FFF2-40B4-BE49-F238E27FC236}">
                <a16:creationId xmlns:a16="http://schemas.microsoft.com/office/drawing/2014/main" id="{6A995AE2-C808-4A46-8119-61E4A4D4B110}"/>
              </a:ext>
            </a:extLst>
          </p:cNvPr>
          <p:cNvSpPr/>
          <p:nvPr/>
        </p:nvSpPr>
        <p:spPr>
          <a:xfrm>
            <a:off x="264823" y="10353170"/>
            <a:ext cx="2574290" cy="18891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40" name="Text Box 43">
            <a:extLst>
              <a:ext uri="{FF2B5EF4-FFF2-40B4-BE49-F238E27FC236}">
                <a16:creationId xmlns:a16="http://schemas.microsoft.com/office/drawing/2014/main" id="{C0629CCF-46E7-7240-8645-4EC3EBF94C08}"/>
              </a:ext>
            </a:extLst>
          </p:cNvPr>
          <p:cNvSpPr txBox="1">
            <a:spLocks/>
          </p:cNvSpPr>
          <p:nvPr/>
        </p:nvSpPr>
        <p:spPr bwMode="auto">
          <a:xfrm>
            <a:off x="3810663" y="2348995"/>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DU DIPLOME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FORMATION / ECOLE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1" name="Text Box 44">
            <a:extLst>
              <a:ext uri="{FF2B5EF4-FFF2-40B4-BE49-F238E27FC236}">
                <a16:creationId xmlns:a16="http://schemas.microsoft.com/office/drawing/2014/main" id="{5CB7F828-B7C5-514D-BE20-1A4B9D216014}"/>
              </a:ext>
            </a:extLst>
          </p:cNvPr>
          <p:cNvSpPr txBox="1">
            <a:spLocks/>
          </p:cNvSpPr>
          <p:nvPr/>
        </p:nvSpPr>
        <p:spPr bwMode="auto">
          <a:xfrm>
            <a:off x="3344573" y="2318515"/>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 Box 43">
            <a:extLst>
              <a:ext uri="{FF2B5EF4-FFF2-40B4-BE49-F238E27FC236}">
                <a16:creationId xmlns:a16="http://schemas.microsoft.com/office/drawing/2014/main" id="{F481F9C9-35BB-E74C-AC54-9167443A86D0}"/>
              </a:ext>
            </a:extLst>
          </p:cNvPr>
          <p:cNvSpPr txBox="1">
            <a:spLocks/>
          </p:cNvSpPr>
          <p:nvPr/>
        </p:nvSpPr>
        <p:spPr bwMode="auto">
          <a:xfrm>
            <a:off x="3806853" y="3288160"/>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DU DIPLOME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FORMATION / ECOLE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3" name="Text Box 44">
            <a:extLst>
              <a:ext uri="{FF2B5EF4-FFF2-40B4-BE49-F238E27FC236}">
                <a16:creationId xmlns:a16="http://schemas.microsoft.com/office/drawing/2014/main" id="{65D10ECC-EF79-0741-8851-565EF7E474AB}"/>
              </a:ext>
            </a:extLst>
          </p:cNvPr>
          <p:cNvSpPr txBox="1">
            <a:spLocks/>
          </p:cNvSpPr>
          <p:nvPr/>
        </p:nvSpPr>
        <p:spPr bwMode="auto">
          <a:xfrm>
            <a:off x="3340763" y="325768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Text Box 43">
            <a:extLst>
              <a:ext uri="{FF2B5EF4-FFF2-40B4-BE49-F238E27FC236}">
                <a16:creationId xmlns:a16="http://schemas.microsoft.com/office/drawing/2014/main" id="{CF07A58C-2068-434B-879C-F563BC05A3CC}"/>
              </a:ext>
            </a:extLst>
          </p:cNvPr>
          <p:cNvSpPr txBox="1">
            <a:spLocks/>
          </p:cNvSpPr>
          <p:nvPr/>
        </p:nvSpPr>
        <p:spPr bwMode="auto">
          <a:xfrm>
            <a:off x="3806853" y="4215260"/>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DU DIPLOME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FORMATION / ECOLE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5" name="Text Box 44">
            <a:extLst>
              <a:ext uri="{FF2B5EF4-FFF2-40B4-BE49-F238E27FC236}">
                <a16:creationId xmlns:a16="http://schemas.microsoft.com/office/drawing/2014/main" id="{6BA7B819-748F-404C-BA91-08B4D8D42F5A}"/>
              </a:ext>
            </a:extLst>
          </p:cNvPr>
          <p:cNvSpPr txBox="1">
            <a:spLocks/>
          </p:cNvSpPr>
          <p:nvPr/>
        </p:nvSpPr>
        <p:spPr bwMode="auto">
          <a:xfrm>
            <a:off x="3340763" y="418478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 Box 41">
            <a:extLst>
              <a:ext uri="{FF2B5EF4-FFF2-40B4-BE49-F238E27FC236}">
                <a16:creationId xmlns:a16="http://schemas.microsoft.com/office/drawing/2014/main" id="{056D5477-CBC8-4B45-A891-64FB9F0958F5}"/>
              </a:ext>
            </a:extLst>
          </p:cNvPr>
          <p:cNvSpPr txBox="1">
            <a:spLocks/>
          </p:cNvSpPr>
          <p:nvPr/>
        </p:nvSpPr>
        <p:spPr bwMode="auto">
          <a:xfrm>
            <a:off x="3811933" y="1784480"/>
            <a:ext cx="33851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Times New Roman" panose="02020603050405020304" pitchFamily="18" charset="0"/>
              </a:rPr>
              <a:t>FORMATION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7" name="Text Box 41">
            <a:extLst>
              <a:ext uri="{FF2B5EF4-FFF2-40B4-BE49-F238E27FC236}">
                <a16:creationId xmlns:a16="http://schemas.microsoft.com/office/drawing/2014/main" id="{581233B2-AAD6-1B4F-A2D5-75950933C7A7}"/>
              </a:ext>
            </a:extLst>
          </p:cNvPr>
          <p:cNvSpPr txBox="1">
            <a:spLocks/>
          </p:cNvSpPr>
          <p:nvPr/>
        </p:nvSpPr>
        <p:spPr bwMode="auto">
          <a:xfrm>
            <a:off x="3806218" y="5384930"/>
            <a:ext cx="31565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Times New Roman" panose="02020603050405020304" pitchFamily="18" charset="0"/>
              </a:rPr>
              <a:t>EXPERIENCE PROFESSIONNELLE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Text Box 43">
            <a:extLst>
              <a:ext uri="{FF2B5EF4-FFF2-40B4-BE49-F238E27FC236}">
                <a16:creationId xmlns:a16="http://schemas.microsoft.com/office/drawing/2014/main" id="{953460FB-AF5B-1649-ACD7-9B67DCB2B375}"/>
              </a:ext>
            </a:extLst>
          </p:cNvPr>
          <p:cNvSpPr txBox="1">
            <a:spLocks/>
          </p:cNvSpPr>
          <p:nvPr/>
        </p:nvSpPr>
        <p:spPr bwMode="auto">
          <a:xfrm>
            <a:off x="3783358" y="5921505"/>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DE POSTE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COMPAGNIE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a:effectLst/>
                <a:latin typeface="Calibri" panose="020F0502020204030204" pitchFamily="34" charset="0"/>
                <a:ea typeface="Calibri" panose="020F0502020204030204" pitchFamily="34" charset="0"/>
                <a:cs typeface="Times New Roman" panose="02020603050405020304" pitchFamily="18" charset="0"/>
              </a:rPr>
              <a:t>.</a:t>
            </a: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49" name="Text Box 44">
            <a:extLst>
              <a:ext uri="{FF2B5EF4-FFF2-40B4-BE49-F238E27FC236}">
                <a16:creationId xmlns:a16="http://schemas.microsoft.com/office/drawing/2014/main" id="{10822E0E-50B1-094D-8837-C6CA86B830E3}"/>
              </a:ext>
            </a:extLst>
          </p:cNvPr>
          <p:cNvSpPr txBox="1">
            <a:spLocks/>
          </p:cNvSpPr>
          <p:nvPr/>
        </p:nvSpPr>
        <p:spPr bwMode="auto">
          <a:xfrm>
            <a:off x="3315363" y="588912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0" name="Text Box 43">
            <a:extLst>
              <a:ext uri="{FF2B5EF4-FFF2-40B4-BE49-F238E27FC236}">
                <a16:creationId xmlns:a16="http://schemas.microsoft.com/office/drawing/2014/main" id="{DAECC2FD-80DF-2F47-9B9C-D99AB1078860}"/>
              </a:ext>
            </a:extLst>
          </p:cNvPr>
          <p:cNvSpPr txBox="1">
            <a:spLocks/>
          </p:cNvSpPr>
          <p:nvPr/>
        </p:nvSpPr>
        <p:spPr bwMode="auto">
          <a:xfrm>
            <a:off x="3775738" y="7359145"/>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DE POSTE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COMPAGNIE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a:effectLst/>
                <a:latin typeface="Calibri" panose="020F0502020204030204" pitchFamily="34" charset="0"/>
                <a:ea typeface="Calibri" panose="020F0502020204030204" pitchFamily="34" charset="0"/>
                <a:cs typeface="Times New Roman" panose="02020603050405020304" pitchFamily="18" charset="0"/>
              </a:rPr>
              <a:t>.</a:t>
            </a: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1" name="Text Box 44">
            <a:extLst>
              <a:ext uri="{FF2B5EF4-FFF2-40B4-BE49-F238E27FC236}">
                <a16:creationId xmlns:a16="http://schemas.microsoft.com/office/drawing/2014/main" id="{39730474-BCC7-EB41-918D-F1E728033D03}"/>
              </a:ext>
            </a:extLst>
          </p:cNvPr>
          <p:cNvSpPr txBox="1">
            <a:spLocks/>
          </p:cNvSpPr>
          <p:nvPr/>
        </p:nvSpPr>
        <p:spPr bwMode="auto">
          <a:xfrm>
            <a:off x="3307743" y="732676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Text Box 43">
            <a:extLst>
              <a:ext uri="{FF2B5EF4-FFF2-40B4-BE49-F238E27FC236}">
                <a16:creationId xmlns:a16="http://schemas.microsoft.com/office/drawing/2014/main" id="{CF2F1BB1-430C-B749-9656-67378A1F746F}"/>
              </a:ext>
            </a:extLst>
          </p:cNvPr>
          <p:cNvSpPr txBox="1">
            <a:spLocks/>
          </p:cNvSpPr>
          <p:nvPr/>
        </p:nvSpPr>
        <p:spPr bwMode="auto">
          <a:xfrm>
            <a:off x="3777008" y="8797420"/>
            <a:ext cx="352679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TITRE DE POSTE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000" b="1">
                <a:effectLst/>
                <a:latin typeface="Calibri" panose="020F0502020204030204" pitchFamily="34" charset="0"/>
                <a:ea typeface="Calibri" panose="020F0502020204030204" pitchFamily="34" charset="0"/>
                <a:cs typeface="Times New Roman" panose="02020603050405020304" pitchFamily="18" charset="0"/>
              </a:rPr>
              <a:t>NOM DE LA COMPAGNIE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fr-FR" sz="1000">
                <a:effectLst/>
                <a:latin typeface="Calibri" panose="020F0502020204030204" pitchFamily="34" charset="0"/>
                <a:ea typeface="Calibri" panose="020F0502020204030204" pitchFamily="34" charset="0"/>
                <a:cs typeface="Times New Roman" panose="02020603050405020304" pitchFamily="18"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3" name="Text Box 44">
            <a:extLst>
              <a:ext uri="{FF2B5EF4-FFF2-40B4-BE49-F238E27FC236}">
                <a16:creationId xmlns:a16="http://schemas.microsoft.com/office/drawing/2014/main" id="{646DE8F2-6467-CC43-BE0E-0E4A5033D9F0}"/>
              </a:ext>
            </a:extLst>
          </p:cNvPr>
          <p:cNvSpPr txBox="1">
            <a:spLocks/>
          </p:cNvSpPr>
          <p:nvPr/>
        </p:nvSpPr>
        <p:spPr bwMode="auto">
          <a:xfrm>
            <a:off x="3309648" y="876821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2010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100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Text Box 41">
            <a:extLst>
              <a:ext uri="{FF2B5EF4-FFF2-40B4-BE49-F238E27FC236}">
                <a16:creationId xmlns:a16="http://schemas.microsoft.com/office/drawing/2014/main" id="{B3B3E0DA-08A4-3B49-B017-BA5A4FBC69AA}"/>
              </a:ext>
            </a:extLst>
          </p:cNvPr>
          <p:cNvSpPr txBox="1">
            <a:spLocks/>
          </p:cNvSpPr>
          <p:nvPr/>
        </p:nvSpPr>
        <p:spPr bwMode="auto">
          <a:xfrm>
            <a:off x="3815108" y="574805"/>
            <a:ext cx="3519170" cy="1131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a:t>
            </a:r>
          </a:p>
        </p:txBody>
      </p:sp>
      <p:sp>
        <p:nvSpPr>
          <p:cNvPr id="55" name="Text Box 41">
            <a:extLst>
              <a:ext uri="{FF2B5EF4-FFF2-40B4-BE49-F238E27FC236}">
                <a16:creationId xmlns:a16="http://schemas.microsoft.com/office/drawing/2014/main" id="{6ED3A29F-F800-C341-AD80-155AAE125232}"/>
              </a:ext>
            </a:extLst>
          </p:cNvPr>
          <p:cNvSpPr txBox="1">
            <a:spLocks/>
          </p:cNvSpPr>
          <p:nvPr/>
        </p:nvSpPr>
        <p:spPr bwMode="auto">
          <a:xfrm>
            <a:off x="3817013" y="134750"/>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a:effectLst/>
                <a:latin typeface="Calibri" panose="020F0502020204030204" pitchFamily="34" charset="0"/>
                <a:ea typeface="Calibri" panose="020F0502020204030204" pitchFamily="34" charset="0"/>
                <a:cs typeface="Times New Roman" panose="02020603050405020304" pitchFamily="18" charset="0"/>
              </a:rPr>
              <a:t>PROFIL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6" name="Rectangle 55">
            <a:extLst>
              <a:ext uri="{FF2B5EF4-FFF2-40B4-BE49-F238E27FC236}">
                <a16:creationId xmlns:a16="http://schemas.microsoft.com/office/drawing/2014/main" id="{6FC2EABA-7F70-3447-A376-9C40409A4C62}"/>
              </a:ext>
            </a:extLst>
          </p:cNvPr>
          <p:cNvSpPr/>
          <p:nvPr/>
        </p:nvSpPr>
        <p:spPr>
          <a:xfrm>
            <a:off x="3556028" y="204600"/>
            <a:ext cx="216535" cy="216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7" name="Rectangle 56">
            <a:extLst>
              <a:ext uri="{FF2B5EF4-FFF2-40B4-BE49-F238E27FC236}">
                <a16:creationId xmlns:a16="http://schemas.microsoft.com/office/drawing/2014/main" id="{1AE03960-2A2F-E64B-BB85-AB978421D2FC}"/>
              </a:ext>
            </a:extLst>
          </p:cNvPr>
          <p:cNvSpPr/>
          <p:nvPr/>
        </p:nvSpPr>
        <p:spPr>
          <a:xfrm>
            <a:off x="3556028" y="1855600"/>
            <a:ext cx="216535" cy="216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8" name="Rectangle 57">
            <a:extLst>
              <a:ext uri="{FF2B5EF4-FFF2-40B4-BE49-F238E27FC236}">
                <a16:creationId xmlns:a16="http://schemas.microsoft.com/office/drawing/2014/main" id="{73197185-A0FA-DA41-ACCA-A3B37F0BC47D}"/>
              </a:ext>
            </a:extLst>
          </p:cNvPr>
          <p:cNvSpPr/>
          <p:nvPr/>
        </p:nvSpPr>
        <p:spPr>
          <a:xfrm>
            <a:off x="3524278" y="5437000"/>
            <a:ext cx="216535" cy="21653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641</Words>
  <Application>Microsoft Macintosh PowerPoint</Application>
  <PresentationFormat>Personnalisé</PresentationFormat>
  <Paragraphs>121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20</cp:revision>
  <dcterms:created xsi:type="dcterms:W3CDTF">2016-02-02T19:34:59Z</dcterms:created>
  <dcterms:modified xsi:type="dcterms:W3CDTF">2021-10-04T12:55:17Z</dcterms:modified>
</cp:coreProperties>
</file>