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6"/>
    <p:restoredTop sz="94576"/>
  </p:normalViewPr>
  <p:slideViewPr>
    <p:cSldViewPr snapToGrid="0" snapToObjects="1">
      <p:cViewPr>
        <p:scale>
          <a:sx n="120" d="100"/>
          <a:sy n="120" d="100"/>
        </p:scale>
        <p:origin x="205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3770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70070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9765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4869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5924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E4EA57B-C0E7-4B46-9679-4725AF5CF0E2}" type="datetimeFigureOut">
              <a:rPr lang="fr-FR" smtClean="0"/>
              <a:t>04/10/2021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06357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E4EA57B-C0E7-4B46-9679-4725AF5CF0E2}" type="datetimeFigureOut">
              <a:rPr lang="fr-FR" smtClean="0"/>
              <a:t>04/10/2021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943840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FE4EA57B-C0E7-4B46-9679-4725AF5CF0E2}" type="datetimeFigureOut">
              <a:rPr lang="fr-FR" smtClean="0"/>
              <a:t>04/10/2021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45350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EA57B-C0E7-4B46-9679-4725AF5CF0E2}" type="datetimeFigureOut">
              <a:rPr lang="fr-FR" smtClean="0"/>
              <a:t>04/10/2021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0179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04/10/2021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84909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04/10/2021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523540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E4EA57B-C0E7-4B46-9679-4725AF5CF0E2}" type="datetimeFigureOut">
              <a:rPr lang="fr-FR" smtClean="0"/>
              <a:t>04/10/2021</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2D2F9A1-731A-694E-B723-457ED16AD5F2}" type="slidenum">
              <a:rPr lang="fr-FR" smtClean="0"/>
              <a:t>‹N°›</a:t>
            </a:fld>
            <a:endParaRPr lang="fr-FR"/>
          </a:p>
        </p:txBody>
      </p:sp>
    </p:spTree>
    <p:extLst>
      <p:ext uri="{BB962C8B-B14F-4D97-AF65-F5344CB8AC3E}">
        <p14:creationId xmlns:p14="http://schemas.microsoft.com/office/powerpoint/2010/main" val="7347277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Une image contenant personne, debout&#10;&#10;Description générée automatiquement">
            <a:extLst>
              <a:ext uri="{FF2B5EF4-FFF2-40B4-BE49-F238E27FC236}">
                <a16:creationId xmlns:a16="http://schemas.microsoft.com/office/drawing/2014/main" id="{A4083C29-3066-6D42-B721-5595F6D30B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2002" y="0"/>
            <a:ext cx="2827673" cy="1887323"/>
          </a:xfrm>
          <a:prstGeom prst="rect">
            <a:avLst/>
          </a:prstGeom>
        </p:spPr>
      </p:pic>
      <p:sp>
        <p:nvSpPr>
          <p:cNvPr id="7" name="Text Box 41">
            <a:extLst>
              <a:ext uri="{FF2B5EF4-FFF2-40B4-BE49-F238E27FC236}">
                <a16:creationId xmlns:a16="http://schemas.microsoft.com/office/drawing/2014/main" id="{8DFD530C-38EA-D64E-A8D7-F0611F94CC28}"/>
              </a:ext>
            </a:extLst>
          </p:cNvPr>
          <p:cNvSpPr txBox="1">
            <a:spLocks/>
          </p:cNvSpPr>
          <p:nvPr/>
        </p:nvSpPr>
        <p:spPr bwMode="auto">
          <a:xfrm>
            <a:off x="185439" y="250190"/>
            <a:ext cx="3200400" cy="467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2000" b="1">
                <a:effectLst/>
                <a:latin typeface="Calibri" panose="020F0502020204030204" pitchFamily="34" charset="0"/>
                <a:ea typeface="Calibri" panose="020F0502020204030204" pitchFamily="34" charset="0"/>
                <a:cs typeface="Arial" panose="020B0604020202020204" pitchFamily="34" charset="0"/>
              </a:rPr>
              <a:t>Jean-Pierre </a:t>
            </a:r>
            <a:r>
              <a:rPr lang="fr-FR" sz="2400" b="1">
                <a:solidFill>
                  <a:srgbClr val="000000"/>
                </a:solidFill>
                <a:effectLst/>
                <a:latin typeface="Calibri" panose="020F0502020204030204" pitchFamily="34" charset="0"/>
                <a:ea typeface="Calibri" panose="020F0502020204030204" pitchFamily="34" charset="0"/>
                <a:cs typeface="Arial" panose="020B0604020202020204" pitchFamily="34" charset="0"/>
              </a:rPr>
              <a:t>MARTIN</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8" name="Text Box 41">
            <a:extLst>
              <a:ext uri="{FF2B5EF4-FFF2-40B4-BE49-F238E27FC236}">
                <a16:creationId xmlns:a16="http://schemas.microsoft.com/office/drawing/2014/main" id="{3FAD2528-8B18-F040-A84D-405B133B118C}"/>
              </a:ext>
            </a:extLst>
          </p:cNvPr>
          <p:cNvSpPr txBox="1">
            <a:spLocks/>
          </p:cNvSpPr>
          <p:nvPr/>
        </p:nvSpPr>
        <p:spPr bwMode="auto">
          <a:xfrm>
            <a:off x="156864" y="615315"/>
            <a:ext cx="2670810"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600" b="1">
                <a:effectLst/>
                <a:latin typeface="Calibri" panose="020F0502020204030204" pitchFamily="34" charset="0"/>
                <a:ea typeface="Calibri" panose="020F0502020204030204" pitchFamily="34" charset="0"/>
                <a:cs typeface="Arial" panose="020B0604020202020204" pitchFamily="34" charset="0"/>
              </a:rPr>
              <a:t>Titre du poste recherché</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9" name="TextBox 89">
            <a:extLst>
              <a:ext uri="{FF2B5EF4-FFF2-40B4-BE49-F238E27FC236}">
                <a16:creationId xmlns:a16="http://schemas.microsoft.com/office/drawing/2014/main" id="{60584D64-570A-0745-B2F1-9DD6F33D32BC}"/>
              </a:ext>
            </a:extLst>
          </p:cNvPr>
          <p:cNvSpPr txBox="1"/>
          <p:nvPr/>
        </p:nvSpPr>
        <p:spPr>
          <a:xfrm>
            <a:off x="521989" y="1122680"/>
            <a:ext cx="1094105"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01 02 03 04 05</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0" name="TextBox 91">
            <a:extLst>
              <a:ext uri="{FF2B5EF4-FFF2-40B4-BE49-F238E27FC236}">
                <a16:creationId xmlns:a16="http://schemas.microsoft.com/office/drawing/2014/main" id="{9A86540F-2C5F-524C-8C99-35E603665647}"/>
              </a:ext>
            </a:extLst>
          </p:cNvPr>
          <p:cNvSpPr txBox="1"/>
          <p:nvPr/>
        </p:nvSpPr>
        <p:spPr>
          <a:xfrm>
            <a:off x="457219" y="1468755"/>
            <a:ext cx="1425575" cy="521335"/>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12 rue de la Réussite 75012 Paris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pic>
        <p:nvPicPr>
          <p:cNvPr id="11" name="Picture 93">
            <a:extLst>
              <a:ext uri="{FF2B5EF4-FFF2-40B4-BE49-F238E27FC236}">
                <a16:creationId xmlns:a16="http://schemas.microsoft.com/office/drawing/2014/main" id="{8AA51B6F-8784-6B49-B86E-648899BD4005}"/>
              </a:ext>
            </a:extLst>
          </p:cNvPr>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19729" y="1476375"/>
            <a:ext cx="247015" cy="247015"/>
          </a:xfrm>
          <a:prstGeom prst="rect">
            <a:avLst/>
          </a:prstGeom>
        </p:spPr>
      </p:pic>
      <p:pic>
        <p:nvPicPr>
          <p:cNvPr id="12" name="Picture 95">
            <a:extLst>
              <a:ext uri="{FF2B5EF4-FFF2-40B4-BE49-F238E27FC236}">
                <a16:creationId xmlns:a16="http://schemas.microsoft.com/office/drawing/2014/main" id="{3523A297-C4F5-4B45-A5D5-6F3187C0A1DC}"/>
              </a:ext>
            </a:extLst>
          </p:cNvPr>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52749" y="1137920"/>
            <a:ext cx="180340" cy="180340"/>
          </a:xfrm>
          <a:prstGeom prst="rect">
            <a:avLst/>
          </a:prstGeom>
        </p:spPr>
      </p:pic>
      <p:sp>
        <p:nvSpPr>
          <p:cNvPr id="13" name="TextBox 88">
            <a:extLst>
              <a:ext uri="{FF2B5EF4-FFF2-40B4-BE49-F238E27FC236}">
                <a16:creationId xmlns:a16="http://schemas.microsoft.com/office/drawing/2014/main" id="{07238AB9-CA81-314D-88CB-3BF871718B32}"/>
              </a:ext>
            </a:extLst>
          </p:cNvPr>
          <p:cNvSpPr txBox="1"/>
          <p:nvPr/>
        </p:nvSpPr>
        <p:spPr>
          <a:xfrm>
            <a:off x="2239664" y="1144270"/>
            <a:ext cx="1666240"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mail@mail.com</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90">
            <a:extLst>
              <a:ext uri="{FF2B5EF4-FFF2-40B4-BE49-F238E27FC236}">
                <a16:creationId xmlns:a16="http://schemas.microsoft.com/office/drawing/2014/main" id="{32532880-E0C3-8848-9947-521B09514C92}"/>
              </a:ext>
            </a:extLst>
          </p:cNvPr>
          <p:cNvSpPr txBox="1"/>
          <p:nvPr/>
        </p:nvSpPr>
        <p:spPr>
          <a:xfrm>
            <a:off x="2230139" y="1497330"/>
            <a:ext cx="1343025"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Facebook.com/moi</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pic>
        <p:nvPicPr>
          <p:cNvPr id="15" name="Picture 92">
            <a:extLst>
              <a:ext uri="{FF2B5EF4-FFF2-40B4-BE49-F238E27FC236}">
                <a16:creationId xmlns:a16="http://schemas.microsoft.com/office/drawing/2014/main" id="{7EC36EA7-9338-194F-BAFE-7B0E4DF42DB4}"/>
              </a:ext>
            </a:extLst>
          </p:cNvPr>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027574" y="1170305"/>
            <a:ext cx="201930" cy="201930"/>
          </a:xfrm>
          <a:prstGeom prst="rect">
            <a:avLst/>
          </a:prstGeom>
        </p:spPr>
      </p:pic>
      <p:pic>
        <p:nvPicPr>
          <p:cNvPr id="16" name="Picture 94">
            <a:extLst>
              <a:ext uri="{FF2B5EF4-FFF2-40B4-BE49-F238E27FC236}">
                <a16:creationId xmlns:a16="http://schemas.microsoft.com/office/drawing/2014/main" id="{E05A81F2-1626-004F-9F36-1FA7BDC97EC1}"/>
              </a:ext>
            </a:extLst>
          </p:cNvPr>
          <p:cNvPicPr>
            <a:picLocks noChangeAspect="1"/>
          </p:cNvPicPr>
          <p:nvPr/>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032654" y="1519555"/>
            <a:ext cx="191770" cy="191770"/>
          </a:xfrm>
          <a:prstGeom prst="rect">
            <a:avLst/>
          </a:prstGeom>
        </p:spPr>
      </p:pic>
      <p:sp>
        <p:nvSpPr>
          <p:cNvPr id="17" name="Text Box 41">
            <a:extLst>
              <a:ext uri="{FF2B5EF4-FFF2-40B4-BE49-F238E27FC236}">
                <a16:creationId xmlns:a16="http://schemas.microsoft.com/office/drawing/2014/main" id="{E3D3E670-230F-3348-8E54-E49CCD22AFB0}"/>
              </a:ext>
            </a:extLst>
          </p:cNvPr>
          <p:cNvSpPr txBox="1">
            <a:spLocks/>
          </p:cNvSpPr>
          <p:nvPr/>
        </p:nvSpPr>
        <p:spPr bwMode="auto">
          <a:xfrm>
            <a:off x="219729" y="2489329"/>
            <a:ext cx="7165975" cy="69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a:t>
            </a:r>
          </a:p>
        </p:txBody>
      </p:sp>
      <p:sp>
        <p:nvSpPr>
          <p:cNvPr id="18" name="Text Box 41">
            <a:extLst>
              <a:ext uri="{FF2B5EF4-FFF2-40B4-BE49-F238E27FC236}">
                <a16:creationId xmlns:a16="http://schemas.microsoft.com/office/drawing/2014/main" id="{4490C597-9B58-EA45-A763-6BC69BC4944A}"/>
              </a:ext>
            </a:extLst>
          </p:cNvPr>
          <p:cNvSpPr txBox="1">
            <a:spLocks/>
          </p:cNvSpPr>
          <p:nvPr/>
        </p:nvSpPr>
        <p:spPr bwMode="auto">
          <a:xfrm>
            <a:off x="0" y="2032357"/>
            <a:ext cx="7559675" cy="372110"/>
          </a:xfrm>
          <a:prstGeom prst="rect">
            <a:avLst/>
          </a:prstGeom>
          <a:solidFill>
            <a:schemeClr val="bg1">
              <a:lumMod val="95000"/>
            </a:schemeClr>
          </a:solidFill>
          <a:ln>
            <a:noFill/>
          </a:ln>
        </p:spPr>
        <p:txBody>
          <a:bodyPr rot="0" vert="horz" wrap="square" lIns="91440" tIns="45720" rIns="91440" bIns="45720" anchor="t" anchorCtr="0" upright="1">
            <a:noAutofit/>
          </a:bodyPr>
          <a:lstStyle/>
          <a:p>
            <a:pPr algn="just">
              <a:lnSpc>
                <a:spcPct val="107000"/>
              </a:lnSpc>
              <a:spcAft>
                <a:spcPts val="800"/>
              </a:spcAft>
            </a:pPr>
            <a:r>
              <a:rPr lang="fr-FR" sz="16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PROFIL PRO</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9" name="Text Box 41">
            <a:extLst>
              <a:ext uri="{FF2B5EF4-FFF2-40B4-BE49-F238E27FC236}">
                <a16:creationId xmlns:a16="http://schemas.microsoft.com/office/drawing/2014/main" id="{BD11C51D-1E0F-6E4D-BCE9-9ABBDB7D748F}"/>
              </a:ext>
            </a:extLst>
          </p:cNvPr>
          <p:cNvSpPr txBox="1">
            <a:spLocks/>
          </p:cNvSpPr>
          <p:nvPr/>
        </p:nvSpPr>
        <p:spPr bwMode="auto">
          <a:xfrm>
            <a:off x="0" y="3208149"/>
            <a:ext cx="7559675" cy="372110"/>
          </a:xfrm>
          <a:prstGeom prst="rect">
            <a:avLst/>
          </a:prstGeom>
          <a:solidFill>
            <a:schemeClr val="bg1">
              <a:lumMod val="95000"/>
            </a:schemeClr>
          </a:solidFill>
          <a:ln>
            <a:noFill/>
          </a:ln>
        </p:spPr>
        <p:txBody>
          <a:bodyPr rot="0" vert="horz" wrap="square" lIns="91440" tIns="45720" rIns="91440" bIns="45720" anchor="t" anchorCtr="0" upright="1">
            <a:noAutofit/>
          </a:bodyPr>
          <a:lstStyle/>
          <a:p>
            <a:pPr algn="just">
              <a:lnSpc>
                <a:spcPct val="107000"/>
              </a:lnSpc>
              <a:spcAft>
                <a:spcPts val="800"/>
              </a:spcAft>
            </a:pPr>
            <a:r>
              <a:rPr lang="fr-FR" sz="16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EXPERIENCE PROFESSIONNELLE</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0" name="Text Box 43">
            <a:extLst>
              <a:ext uri="{FF2B5EF4-FFF2-40B4-BE49-F238E27FC236}">
                <a16:creationId xmlns:a16="http://schemas.microsoft.com/office/drawing/2014/main" id="{5536E6FA-0910-3340-94E1-7C6CE84E3228}"/>
              </a:ext>
            </a:extLst>
          </p:cNvPr>
          <p:cNvSpPr txBox="1">
            <a:spLocks/>
          </p:cNvSpPr>
          <p:nvPr/>
        </p:nvSpPr>
        <p:spPr bwMode="auto">
          <a:xfrm>
            <a:off x="722312" y="3732024"/>
            <a:ext cx="2931795" cy="1567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DE POSTE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COMPAGNIE      </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Arial" panose="020B0604020202020204" pitchFamily="34" charset="0"/>
              </a:rPr>
              <a:t>.</a:t>
            </a: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21" name="Text Box 44">
            <a:extLst>
              <a:ext uri="{FF2B5EF4-FFF2-40B4-BE49-F238E27FC236}">
                <a16:creationId xmlns:a16="http://schemas.microsoft.com/office/drawing/2014/main" id="{AD681C2C-3037-B14A-8965-3E1EB7068BBA}"/>
              </a:ext>
            </a:extLst>
          </p:cNvPr>
          <p:cNvSpPr txBox="1">
            <a:spLocks/>
          </p:cNvSpPr>
          <p:nvPr/>
        </p:nvSpPr>
        <p:spPr bwMode="auto">
          <a:xfrm>
            <a:off x="231457" y="3705354"/>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2" name="Text Box 43">
            <a:extLst>
              <a:ext uri="{FF2B5EF4-FFF2-40B4-BE49-F238E27FC236}">
                <a16:creationId xmlns:a16="http://schemas.microsoft.com/office/drawing/2014/main" id="{33CF0B50-B2A9-C143-AA04-7D20D5988090}"/>
              </a:ext>
            </a:extLst>
          </p:cNvPr>
          <p:cNvSpPr txBox="1">
            <a:spLocks/>
          </p:cNvSpPr>
          <p:nvPr/>
        </p:nvSpPr>
        <p:spPr bwMode="auto">
          <a:xfrm>
            <a:off x="4390707" y="3742819"/>
            <a:ext cx="2931795" cy="155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DE POSTE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COMPAGNIE     </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Arial" panose="020B0604020202020204" pitchFamily="34" charset="0"/>
              </a:rPr>
              <a:t>.</a:t>
            </a: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23" name="Text Box 44">
            <a:extLst>
              <a:ext uri="{FF2B5EF4-FFF2-40B4-BE49-F238E27FC236}">
                <a16:creationId xmlns:a16="http://schemas.microsoft.com/office/drawing/2014/main" id="{49EB0D76-F6B3-2B4A-9645-93075C18708E}"/>
              </a:ext>
            </a:extLst>
          </p:cNvPr>
          <p:cNvSpPr txBox="1">
            <a:spLocks/>
          </p:cNvSpPr>
          <p:nvPr/>
        </p:nvSpPr>
        <p:spPr bwMode="auto">
          <a:xfrm>
            <a:off x="3903027" y="3718689"/>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4" name="Text Box 43">
            <a:extLst>
              <a:ext uri="{FF2B5EF4-FFF2-40B4-BE49-F238E27FC236}">
                <a16:creationId xmlns:a16="http://schemas.microsoft.com/office/drawing/2014/main" id="{3FAE95B4-D5D0-BC42-88D2-1F87347227C3}"/>
              </a:ext>
            </a:extLst>
          </p:cNvPr>
          <p:cNvSpPr txBox="1">
            <a:spLocks/>
          </p:cNvSpPr>
          <p:nvPr/>
        </p:nvSpPr>
        <p:spPr bwMode="auto">
          <a:xfrm>
            <a:off x="649287" y="5415409"/>
            <a:ext cx="2931795" cy="1567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DE POSTE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COMPAGNIE      </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Arial" panose="020B0604020202020204" pitchFamily="34" charset="0"/>
              </a:rPr>
              <a:t>.</a:t>
            </a: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25" name="Text Box 44">
            <a:extLst>
              <a:ext uri="{FF2B5EF4-FFF2-40B4-BE49-F238E27FC236}">
                <a16:creationId xmlns:a16="http://schemas.microsoft.com/office/drawing/2014/main" id="{A48B967D-7CF0-F640-9750-8C4446D620D1}"/>
              </a:ext>
            </a:extLst>
          </p:cNvPr>
          <p:cNvSpPr txBox="1">
            <a:spLocks/>
          </p:cNvSpPr>
          <p:nvPr/>
        </p:nvSpPr>
        <p:spPr bwMode="auto">
          <a:xfrm>
            <a:off x="158432" y="5388739"/>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6" name="Text Box 43">
            <a:extLst>
              <a:ext uri="{FF2B5EF4-FFF2-40B4-BE49-F238E27FC236}">
                <a16:creationId xmlns:a16="http://schemas.microsoft.com/office/drawing/2014/main" id="{D408089D-9487-7E44-9F44-3D1E66373543}"/>
              </a:ext>
            </a:extLst>
          </p:cNvPr>
          <p:cNvSpPr txBox="1">
            <a:spLocks/>
          </p:cNvSpPr>
          <p:nvPr/>
        </p:nvSpPr>
        <p:spPr bwMode="auto">
          <a:xfrm>
            <a:off x="4317682" y="5426204"/>
            <a:ext cx="2931795" cy="155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DE POSTE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COMPAGNIE    </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Arial" panose="020B0604020202020204" pitchFamily="34" charset="0"/>
              </a:rPr>
              <a:t>.</a:t>
            </a: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27" name="Text Box 44">
            <a:extLst>
              <a:ext uri="{FF2B5EF4-FFF2-40B4-BE49-F238E27FC236}">
                <a16:creationId xmlns:a16="http://schemas.microsoft.com/office/drawing/2014/main" id="{51BBACB8-1AF0-4745-941E-EE52B88D6240}"/>
              </a:ext>
            </a:extLst>
          </p:cNvPr>
          <p:cNvSpPr txBox="1">
            <a:spLocks/>
          </p:cNvSpPr>
          <p:nvPr/>
        </p:nvSpPr>
        <p:spPr bwMode="auto">
          <a:xfrm>
            <a:off x="3830002" y="5402074"/>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8" name="Text Box 43">
            <a:extLst>
              <a:ext uri="{FF2B5EF4-FFF2-40B4-BE49-F238E27FC236}">
                <a16:creationId xmlns:a16="http://schemas.microsoft.com/office/drawing/2014/main" id="{D7A3AF0B-C006-D749-A57B-04A77F81E8F1}"/>
              </a:ext>
            </a:extLst>
          </p:cNvPr>
          <p:cNvSpPr txBox="1">
            <a:spLocks/>
          </p:cNvSpPr>
          <p:nvPr/>
        </p:nvSpPr>
        <p:spPr bwMode="auto">
          <a:xfrm>
            <a:off x="711219" y="7515989"/>
            <a:ext cx="2931795" cy="90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DU DIPLÔME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FORMATION / ECOLE</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en quelques lignes les objectifs et spécialités de cette formation.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29" name="Text Box 44">
            <a:extLst>
              <a:ext uri="{FF2B5EF4-FFF2-40B4-BE49-F238E27FC236}">
                <a16:creationId xmlns:a16="http://schemas.microsoft.com/office/drawing/2014/main" id="{177AD7BE-023A-B245-91EF-879F94E5E52A}"/>
              </a:ext>
            </a:extLst>
          </p:cNvPr>
          <p:cNvSpPr txBox="1">
            <a:spLocks/>
          </p:cNvSpPr>
          <p:nvPr/>
        </p:nvSpPr>
        <p:spPr bwMode="auto">
          <a:xfrm>
            <a:off x="205759" y="7518529"/>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0" name="Text Box 41">
            <a:extLst>
              <a:ext uri="{FF2B5EF4-FFF2-40B4-BE49-F238E27FC236}">
                <a16:creationId xmlns:a16="http://schemas.microsoft.com/office/drawing/2014/main" id="{EC8BB0A9-7949-244D-AA42-2B5F2E91B2AE}"/>
              </a:ext>
            </a:extLst>
          </p:cNvPr>
          <p:cNvSpPr txBox="1">
            <a:spLocks/>
          </p:cNvSpPr>
          <p:nvPr/>
        </p:nvSpPr>
        <p:spPr bwMode="auto">
          <a:xfrm>
            <a:off x="0" y="6982589"/>
            <a:ext cx="7559675" cy="372110"/>
          </a:xfrm>
          <a:prstGeom prst="rect">
            <a:avLst/>
          </a:prstGeom>
          <a:solidFill>
            <a:schemeClr val="bg1">
              <a:lumMod val="95000"/>
            </a:schemeClr>
          </a:solidFill>
          <a:ln>
            <a:noFill/>
          </a:ln>
        </p:spPr>
        <p:txBody>
          <a:bodyPr rot="0" vert="horz" wrap="square" lIns="91440" tIns="45720" rIns="91440" bIns="45720" anchor="t" anchorCtr="0" upright="1">
            <a:noAutofit/>
          </a:bodyPr>
          <a:lstStyle/>
          <a:p>
            <a:pPr algn="just">
              <a:lnSpc>
                <a:spcPct val="107000"/>
              </a:lnSpc>
              <a:spcAft>
                <a:spcPts val="800"/>
              </a:spcAft>
            </a:pPr>
            <a:r>
              <a:rPr lang="fr-FR" sz="16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FORMATION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1" name="Text Box 43">
            <a:extLst>
              <a:ext uri="{FF2B5EF4-FFF2-40B4-BE49-F238E27FC236}">
                <a16:creationId xmlns:a16="http://schemas.microsoft.com/office/drawing/2014/main" id="{DC0D685A-1366-F643-A6AE-0CC065B316BD}"/>
              </a:ext>
            </a:extLst>
          </p:cNvPr>
          <p:cNvSpPr txBox="1">
            <a:spLocks/>
          </p:cNvSpPr>
          <p:nvPr/>
        </p:nvSpPr>
        <p:spPr bwMode="auto">
          <a:xfrm>
            <a:off x="4451369" y="7517894"/>
            <a:ext cx="2931795" cy="90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TITRE DU DIPLÔME</a:t>
            </a:r>
            <a:br>
              <a:rPr lang="fr-FR" sz="1000" dirty="0">
                <a:effectLst/>
                <a:latin typeface="Calibri" panose="020F0502020204030204" pitchFamily="34" charset="0"/>
                <a:ea typeface="Calibri" panose="020F0502020204030204" pitchFamily="34" charset="0"/>
                <a:cs typeface="Arial" panose="020B0604020202020204" pitchFamily="34" charset="0"/>
              </a:rPr>
            </a:br>
            <a:r>
              <a:rPr lang="fr-FR" sz="1000" b="1" dirty="0">
                <a:effectLst/>
                <a:latin typeface="Calibri" panose="020F0502020204030204" pitchFamily="34" charset="0"/>
                <a:ea typeface="Calibri" panose="020F0502020204030204" pitchFamily="34" charset="0"/>
                <a:cs typeface="Arial" panose="020B0604020202020204" pitchFamily="34" charset="0"/>
              </a:rPr>
              <a:t>NOM DE LA FORMATION / ECOLE</a:t>
            </a:r>
            <a:br>
              <a:rPr lang="fr-FR" sz="1000" b="1" dirty="0">
                <a:effectLst/>
                <a:latin typeface="Calibri" panose="020F0502020204030204" pitchFamily="34" charset="0"/>
                <a:ea typeface="Calibri" panose="020F0502020204030204" pitchFamily="34" charset="0"/>
                <a:cs typeface="Arial" panose="020B0604020202020204" pitchFamily="34" charset="0"/>
              </a:rPr>
            </a:br>
            <a:r>
              <a:rPr lang="fr-FR" sz="1100" dirty="0">
                <a:solidFill>
                  <a:srgbClr val="808080"/>
                </a:solidFill>
                <a:effectLst/>
                <a:latin typeface="Calibri" panose="020F0502020204030204" pitchFamily="34" charset="0"/>
                <a:ea typeface="Calibri" panose="020F0502020204030204" pitchFamily="34" charset="0"/>
                <a:cs typeface="Arial" panose="020B0604020202020204" pitchFamily="34" charset="0"/>
              </a:rPr>
              <a:t>Décrivez en quelques lignes les objectifs et spécialités de cette formation.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br>
              <a:rPr lang="fr-FR" sz="1100" dirty="0">
                <a:effectLst/>
                <a:latin typeface="Calibri" panose="020F050202020403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32" name="Text Box 44">
            <a:extLst>
              <a:ext uri="{FF2B5EF4-FFF2-40B4-BE49-F238E27FC236}">
                <a16:creationId xmlns:a16="http://schemas.microsoft.com/office/drawing/2014/main" id="{97C68B81-CD01-DB4A-A0DF-FE2B48E99BA9}"/>
              </a:ext>
            </a:extLst>
          </p:cNvPr>
          <p:cNvSpPr txBox="1">
            <a:spLocks/>
          </p:cNvSpPr>
          <p:nvPr/>
        </p:nvSpPr>
        <p:spPr bwMode="auto">
          <a:xfrm>
            <a:off x="3945909" y="7520434"/>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3" name="Text Box 7">
            <a:extLst>
              <a:ext uri="{FF2B5EF4-FFF2-40B4-BE49-F238E27FC236}">
                <a16:creationId xmlns:a16="http://schemas.microsoft.com/office/drawing/2014/main" id="{1647C988-DAFD-0240-AFC5-6BA6E7FE6692}"/>
              </a:ext>
            </a:extLst>
          </p:cNvPr>
          <p:cNvSpPr txBox="1">
            <a:spLocks/>
          </p:cNvSpPr>
          <p:nvPr/>
        </p:nvSpPr>
        <p:spPr bwMode="auto">
          <a:xfrm>
            <a:off x="225651" y="9230956"/>
            <a:ext cx="118491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Arial" panose="020B0604020202020204" pitchFamily="34" charset="0"/>
              </a:rPr>
              <a:t>CREATIF</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SERIEUX</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ORGANISE</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COMMUNICANT</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LEADER</a:t>
            </a:r>
          </a:p>
        </p:txBody>
      </p:sp>
      <p:sp>
        <p:nvSpPr>
          <p:cNvPr id="34" name="Text Box 41">
            <a:extLst>
              <a:ext uri="{FF2B5EF4-FFF2-40B4-BE49-F238E27FC236}">
                <a16:creationId xmlns:a16="http://schemas.microsoft.com/office/drawing/2014/main" id="{5995029C-B835-864A-892F-921D7A6CD9D7}"/>
              </a:ext>
            </a:extLst>
          </p:cNvPr>
          <p:cNvSpPr txBox="1">
            <a:spLocks/>
          </p:cNvSpPr>
          <p:nvPr/>
        </p:nvSpPr>
        <p:spPr bwMode="auto">
          <a:xfrm>
            <a:off x="0" y="8659456"/>
            <a:ext cx="7559675" cy="372110"/>
          </a:xfrm>
          <a:prstGeom prst="rect">
            <a:avLst/>
          </a:prstGeom>
          <a:solidFill>
            <a:schemeClr val="bg1">
              <a:lumMod val="95000"/>
            </a:schemeClr>
          </a:solidFill>
          <a:ln>
            <a:noFill/>
          </a:ln>
        </p:spPr>
        <p:txBody>
          <a:bodyPr rot="0" vert="horz" wrap="square" lIns="91440" tIns="45720" rIns="91440" bIns="45720" anchor="t" anchorCtr="0" upright="1">
            <a:noAutofit/>
          </a:bodyPr>
          <a:lstStyle/>
          <a:p>
            <a:pPr algn="just">
              <a:lnSpc>
                <a:spcPct val="107000"/>
              </a:lnSpc>
              <a:spcAft>
                <a:spcPts val="800"/>
              </a:spcAft>
            </a:pPr>
            <a:r>
              <a:rPr lang="fr-FR" sz="16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COMPETENCES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5" name="Text Box 7">
            <a:extLst>
              <a:ext uri="{FF2B5EF4-FFF2-40B4-BE49-F238E27FC236}">
                <a16:creationId xmlns:a16="http://schemas.microsoft.com/office/drawing/2014/main" id="{FED2C8DC-BD49-8340-8FE9-350777E32B17}"/>
              </a:ext>
            </a:extLst>
          </p:cNvPr>
          <p:cNvSpPr txBox="1">
            <a:spLocks/>
          </p:cNvSpPr>
          <p:nvPr/>
        </p:nvSpPr>
        <p:spPr bwMode="auto">
          <a:xfrm>
            <a:off x="2697706" y="9230956"/>
            <a:ext cx="109728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100">
                <a:effectLst/>
                <a:latin typeface="Calibri" panose="020F0502020204030204" pitchFamily="34" charset="0"/>
                <a:ea typeface="Calibri" panose="020F0502020204030204" pitchFamily="34" charset="0"/>
                <a:cs typeface="Arial" panose="020B0604020202020204" pitchFamily="34" charset="0"/>
              </a:rPr>
              <a:t>PHP HTML</a:t>
            </a:r>
            <a:br>
              <a:rPr lang="en-US" sz="1100">
                <a:effectLst/>
                <a:latin typeface="Calibri" panose="020F0502020204030204" pitchFamily="34" charset="0"/>
                <a:ea typeface="Calibri" panose="020F0502020204030204" pitchFamily="34" charset="0"/>
                <a:cs typeface="Arial" panose="020B0604020202020204" pitchFamily="34" charset="0"/>
              </a:rPr>
            </a:br>
            <a:r>
              <a:rPr lang="en-US" sz="1100">
                <a:effectLst/>
                <a:latin typeface="Calibri" panose="020F0502020204030204" pitchFamily="34" charset="0"/>
                <a:ea typeface="Calibri" panose="020F0502020204030204" pitchFamily="34" charset="0"/>
                <a:cs typeface="Arial" panose="020B0604020202020204" pitchFamily="34" charset="0"/>
              </a:rPr>
              <a:t>MYSQL</a:t>
            </a:r>
            <a:br>
              <a:rPr lang="en-US" sz="1100">
                <a:effectLst/>
                <a:latin typeface="Calibri" panose="020F0502020204030204" pitchFamily="34" charset="0"/>
                <a:ea typeface="Calibri" panose="020F0502020204030204" pitchFamily="34" charset="0"/>
                <a:cs typeface="Arial" panose="020B0604020202020204" pitchFamily="34" charset="0"/>
              </a:rPr>
            </a:br>
            <a:r>
              <a:rPr lang="en-US" sz="1100">
                <a:effectLst/>
                <a:latin typeface="Calibri" panose="020F0502020204030204" pitchFamily="34" charset="0"/>
                <a:ea typeface="Calibri" panose="020F0502020204030204" pitchFamily="34" charset="0"/>
                <a:cs typeface="Arial" panose="020B0604020202020204" pitchFamily="34" charset="0"/>
              </a:rPr>
              <a:t>ANALYTICS</a:t>
            </a:r>
            <a:br>
              <a:rPr lang="en-US" sz="1100">
                <a:effectLst/>
                <a:latin typeface="Calibri" panose="020F0502020204030204" pitchFamily="34" charset="0"/>
                <a:ea typeface="Calibri" panose="020F0502020204030204" pitchFamily="34" charset="0"/>
                <a:cs typeface="Arial" panose="020B0604020202020204" pitchFamily="34" charset="0"/>
              </a:rPr>
            </a:br>
            <a:r>
              <a:rPr lang="en-US" sz="1100">
                <a:effectLst/>
                <a:latin typeface="Calibri" panose="020F0502020204030204" pitchFamily="34" charset="0"/>
                <a:ea typeface="Calibri" panose="020F0502020204030204" pitchFamily="34" charset="0"/>
                <a:cs typeface="Arial" panose="020B0604020202020204" pitchFamily="34" charset="0"/>
              </a:rPr>
              <a:t>ADWORDS</a:t>
            </a:r>
            <a:br>
              <a:rPr lang="en-US" sz="1100">
                <a:effectLst/>
                <a:latin typeface="Calibri" panose="020F0502020204030204" pitchFamily="34" charset="0"/>
                <a:ea typeface="Calibri" panose="020F0502020204030204" pitchFamily="34" charset="0"/>
                <a:cs typeface="Arial" panose="020B0604020202020204" pitchFamily="34" charset="0"/>
              </a:rPr>
            </a:br>
            <a:r>
              <a:rPr lang="en-US" sz="1100">
                <a:effectLst/>
                <a:latin typeface="Calibri" panose="020F0502020204030204" pitchFamily="34" charset="0"/>
                <a:ea typeface="Calibri" panose="020F0502020204030204" pitchFamily="34" charset="0"/>
                <a:cs typeface="Arial" panose="020B0604020202020204" pitchFamily="34" charset="0"/>
              </a:rPr>
              <a:t>MICROSOFT XP</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36" name="Text Box 7">
            <a:extLst>
              <a:ext uri="{FF2B5EF4-FFF2-40B4-BE49-F238E27FC236}">
                <a16:creationId xmlns:a16="http://schemas.microsoft.com/office/drawing/2014/main" id="{F1D85ABB-5D3D-0E45-B0F3-5FC6B9180206}"/>
              </a:ext>
            </a:extLst>
          </p:cNvPr>
          <p:cNvSpPr txBox="1">
            <a:spLocks/>
          </p:cNvSpPr>
          <p:nvPr/>
        </p:nvSpPr>
        <p:spPr bwMode="auto">
          <a:xfrm>
            <a:off x="5026251" y="9222701"/>
            <a:ext cx="922655"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Arial" panose="020B0604020202020204" pitchFamily="34" charset="0"/>
              </a:rPr>
              <a:t>ANGLAIS</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ALLEMAND</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ESPAGNOL</a:t>
            </a:r>
            <a:br>
              <a:rPr lang="fr-FR" sz="1100">
                <a:effectLst/>
                <a:latin typeface="Calibri" panose="020F0502020204030204" pitchFamily="34" charset="0"/>
                <a:ea typeface="Calibri" panose="020F0502020204030204" pitchFamily="34" charset="0"/>
                <a:cs typeface="Arial" panose="020B0604020202020204" pitchFamily="34" charset="0"/>
              </a:rPr>
            </a:br>
            <a:r>
              <a:rPr lang="fr-FR" sz="1100">
                <a:effectLst/>
                <a:latin typeface="Calibri" panose="020F0502020204030204" pitchFamily="34" charset="0"/>
                <a:ea typeface="Calibri" panose="020F0502020204030204" pitchFamily="34" charset="0"/>
                <a:cs typeface="Arial" panose="020B0604020202020204" pitchFamily="34" charset="0"/>
              </a:rPr>
              <a:t>ITALIEN</a:t>
            </a:r>
          </a:p>
        </p:txBody>
      </p:sp>
      <p:grpSp>
        <p:nvGrpSpPr>
          <p:cNvPr id="37" name="Group 10">
            <a:extLst>
              <a:ext uri="{FF2B5EF4-FFF2-40B4-BE49-F238E27FC236}">
                <a16:creationId xmlns:a16="http://schemas.microsoft.com/office/drawing/2014/main" id="{DDF59015-64E6-0E4F-AEFD-9F1490B232F7}"/>
              </a:ext>
            </a:extLst>
          </p:cNvPr>
          <p:cNvGrpSpPr>
            <a:grpSpLocks/>
          </p:cNvGrpSpPr>
          <p:nvPr/>
        </p:nvGrpSpPr>
        <p:grpSpPr bwMode="auto">
          <a:xfrm>
            <a:off x="3841976" y="9314141"/>
            <a:ext cx="686435" cy="846455"/>
            <a:chOff x="2505" y="12036"/>
            <a:chExt cx="1562" cy="1333"/>
          </a:xfrm>
        </p:grpSpPr>
        <p:sp>
          <p:nvSpPr>
            <p:cNvPr id="58" name="Rectangle 57">
              <a:extLst>
                <a:ext uri="{FF2B5EF4-FFF2-40B4-BE49-F238E27FC236}">
                  <a16:creationId xmlns:a16="http://schemas.microsoft.com/office/drawing/2014/main" id="{0A2B6952-530D-4345-99D4-61E82B4E8696}"/>
                </a:ext>
              </a:extLst>
            </p:cNvPr>
            <p:cNvSpPr>
              <a:spLocks/>
            </p:cNvSpPr>
            <p:nvPr/>
          </p:nvSpPr>
          <p:spPr bwMode="auto">
            <a:xfrm>
              <a:off x="2505" y="12037"/>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9" name="Rectangle 58">
              <a:extLst>
                <a:ext uri="{FF2B5EF4-FFF2-40B4-BE49-F238E27FC236}">
                  <a16:creationId xmlns:a16="http://schemas.microsoft.com/office/drawing/2014/main" id="{D747AF4D-02BE-C242-8489-31EBDB5C96BA}"/>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0" name="Rectangle 59">
              <a:extLst>
                <a:ext uri="{FF2B5EF4-FFF2-40B4-BE49-F238E27FC236}">
                  <a16:creationId xmlns:a16="http://schemas.microsoft.com/office/drawing/2014/main" id="{66F12A79-0AED-1A42-B4C4-44C570BB2B09}"/>
                </a:ext>
              </a:extLst>
            </p:cNvPr>
            <p:cNvSpPr>
              <a:spLocks/>
            </p:cNvSpPr>
            <p:nvPr/>
          </p:nvSpPr>
          <p:spPr bwMode="auto">
            <a:xfrm>
              <a:off x="2505" y="12328"/>
              <a:ext cx="1562" cy="121"/>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1" name="Rectangle 60">
              <a:extLst>
                <a:ext uri="{FF2B5EF4-FFF2-40B4-BE49-F238E27FC236}">
                  <a16:creationId xmlns:a16="http://schemas.microsoft.com/office/drawing/2014/main" id="{0749C6A7-174C-2640-848F-1CB52CBFC245}"/>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2" name="Rectangle 61">
              <a:extLst>
                <a:ext uri="{FF2B5EF4-FFF2-40B4-BE49-F238E27FC236}">
                  <a16:creationId xmlns:a16="http://schemas.microsoft.com/office/drawing/2014/main" id="{0167C588-E05B-F84F-BD2E-B77F0D9BC0A9}"/>
                </a:ext>
              </a:extLst>
            </p:cNvPr>
            <p:cNvSpPr>
              <a:spLocks/>
            </p:cNvSpPr>
            <p:nvPr/>
          </p:nvSpPr>
          <p:spPr bwMode="auto">
            <a:xfrm>
              <a:off x="2505" y="12638"/>
              <a:ext cx="1562" cy="122"/>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3" name="Rectangle 62">
              <a:extLst>
                <a:ext uri="{FF2B5EF4-FFF2-40B4-BE49-F238E27FC236}">
                  <a16:creationId xmlns:a16="http://schemas.microsoft.com/office/drawing/2014/main" id="{1C1B39F6-D6B0-0046-8586-0708B76D4F57}"/>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4" name="Rectangle 63">
              <a:extLst>
                <a:ext uri="{FF2B5EF4-FFF2-40B4-BE49-F238E27FC236}">
                  <a16:creationId xmlns:a16="http://schemas.microsoft.com/office/drawing/2014/main" id="{A2723257-4608-4949-818C-8F566D361310}"/>
                </a:ext>
              </a:extLst>
            </p:cNvPr>
            <p:cNvSpPr>
              <a:spLocks/>
            </p:cNvSpPr>
            <p:nvPr/>
          </p:nvSpPr>
          <p:spPr bwMode="auto">
            <a:xfrm>
              <a:off x="2505" y="12935"/>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5" name="Rectangle 64">
              <a:extLst>
                <a:ext uri="{FF2B5EF4-FFF2-40B4-BE49-F238E27FC236}">
                  <a16:creationId xmlns:a16="http://schemas.microsoft.com/office/drawing/2014/main" id="{AACE8B9B-28B1-DF41-A6AB-941F7332D0D0}"/>
                </a:ext>
              </a:extLst>
            </p:cNvPr>
            <p:cNvSpPr>
              <a:spLocks/>
            </p:cNvSpPr>
            <p:nvPr/>
          </p:nvSpPr>
          <p:spPr bwMode="auto">
            <a:xfrm>
              <a:off x="2505" y="12934"/>
              <a:ext cx="1270" cy="116"/>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6" name="Rectangle 65">
              <a:extLst>
                <a:ext uri="{FF2B5EF4-FFF2-40B4-BE49-F238E27FC236}">
                  <a16:creationId xmlns:a16="http://schemas.microsoft.com/office/drawing/2014/main" id="{5B139BC9-769A-3A40-8883-F85DBA788DF4}"/>
                </a:ext>
              </a:extLst>
            </p:cNvPr>
            <p:cNvSpPr>
              <a:spLocks/>
            </p:cNvSpPr>
            <p:nvPr/>
          </p:nvSpPr>
          <p:spPr bwMode="auto">
            <a:xfrm>
              <a:off x="2505" y="13253"/>
              <a:ext cx="1562" cy="116"/>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67" name="Rectangle 66">
              <a:extLst>
                <a:ext uri="{FF2B5EF4-FFF2-40B4-BE49-F238E27FC236}">
                  <a16:creationId xmlns:a16="http://schemas.microsoft.com/office/drawing/2014/main" id="{53AD3A51-30A9-734D-BAAA-54F4078C6536}"/>
                </a:ext>
              </a:extLst>
            </p:cNvPr>
            <p:cNvSpPr>
              <a:spLocks/>
            </p:cNvSpPr>
            <p:nvPr/>
          </p:nvSpPr>
          <p:spPr bwMode="auto">
            <a:xfrm>
              <a:off x="2505" y="13252"/>
              <a:ext cx="1270" cy="117"/>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grpSp>
        <p:nvGrpSpPr>
          <p:cNvPr id="38" name="Group 10">
            <a:extLst>
              <a:ext uri="{FF2B5EF4-FFF2-40B4-BE49-F238E27FC236}">
                <a16:creationId xmlns:a16="http://schemas.microsoft.com/office/drawing/2014/main" id="{6014A853-4E78-8146-BF6F-8581D77A97DC}"/>
              </a:ext>
            </a:extLst>
          </p:cNvPr>
          <p:cNvGrpSpPr>
            <a:grpSpLocks/>
          </p:cNvGrpSpPr>
          <p:nvPr/>
        </p:nvGrpSpPr>
        <p:grpSpPr bwMode="auto">
          <a:xfrm>
            <a:off x="1411196" y="9314776"/>
            <a:ext cx="686435" cy="846455"/>
            <a:chOff x="2505" y="12036"/>
            <a:chExt cx="1562" cy="1333"/>
          </a:xfrm>
        </p:grpSpPr>
        <p:sp>
          <p:nvSpPr>
            <p:cNvPr id="48" name="Rectangle 47">
              <a:extLst>
                <a:ext uri="{FF2B5EF4-FFF2-40B4-BE49-F238E27FC236}">
                  <a16:creationId xmlns:a16="http://schemas.microsoft.com/office/drawing/2014/main" id="{EC45B103-248A-F04C-912C-4D2DE3D2E24C}"/>
                </a:ext>
              </a:extLst>
            </p:cNvPr>
            <p:cNvSpPr>
              <a:spLocks/>
            </p:cNvSpPr>
            <p:nvPr/>
          </p:nvSpPr>
          <p:spPr bwMode="auto">
            <a:xfrm>
              <a:off x="2505" y="12037"/>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9" name="Rectangle 48">
              <a:extLst>
                <a:ext uri="{FF2B5EF4-FFF2-40B4-BE49-F238E27FC236}">
                  <a16:creationId xmlns:a16="http://schemas.microsoft.com/office/drawing/2014/main" id="{086BFBCA-1D05-CF4B-A604-872D3A3E1567}"/>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0" name="Rectangle 49">
              <a:extLst>
                <a:ext uri="{FF2B5EF4-FFF2-40B4-BE49-F238E27FC236}">
                  <a16:creationId xmlns:a16="http://schemas.microsoft.com/office/drawing/2014/main" id="{05B5F7FD-FC02-B149-B9E5-5A15D1224EAB}"/>
                </a:ext>
              </a:extLst>
            </p:cNvPr>
            <p:cNvSpPr>
              <a:spLocks/>
            </p:cNvSpPr>
            <p:nvPr/>
          </p:nvSpPr>
          <p:spPr bwMode="auto">
            <a:xfrm>
              <a:off x="2505" y="12328"/>
              <a:ext cx="1562" cy="121"/>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1" name="Rectangle 50">
              <a:extLst>
                <a:ext uri="{FF2B5EF4-FFF2-40B4-BE49-F238E27FC236}">
                  <a16:creationId xmlns:a16="http://schemas.microsoft.com/office/drawing/2014/main" id="{2B79C046-194F-1E49-AC28-D8507A4B707C}"/>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2" name="Rectangle 51">
              <a:extLst>
                <a:ext uri="{FF2B5EF4-FFF2-40B4-BE49-F238E27FC236}">
                  <a16:creationId xmlns:a16="http://schemas.microsoft.com/office/drawing/2014/main" id="{77B5DD91-9701-4C4B-85A1-7DCBA267A8D6}"/>
                </a:ext>
              </a:extLst>
            </p:cNvPr>
            <p:cNvSpPr>
              <a:spLocks/>
            </p:cNvSpPr>
            <p:nvPr/>
          </p:nvSpPr>
          <p:spPr bwMode="auto">
            <a:xfrm>
              <a:off x="2505" y="12638"/>
              <a:ext cx="1562" cy="122"/>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3" name="Rectangle 52">
              <a:extLst>
                <a:ext uri="{FF2B5EF4-FFF2-40B4-BE49-F238E27FC236}">
                  <a16:creationId xmlns:a16="http://schemas.microsoft.com/office/drawing/2014/main" id="{3D8FF226-8E6D-3B47-B46F-DF3264AF1609}"/>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4" name="Rectangle 53">
              <a:extLst>
                <a:ext uri="{FF2B5EF4-FFF2-40B4-BE49-F238E27FC236}">
                  <a16:creationId xmlns:a16="http://schemas.microsoft.com/office/drawing/2014/main" id="{F4C68F14-2F52-E247-A5A9-B0AD5B63CE9F}"/>
                </a:ext>
              </a:extLst>
            </p:cNvPr>
            <p:cNvSpPr>
              <a:spLocks/>
            </p:cNvSpPr>
            <p:nvPr/>
          </p:nvSpPr>
          <p:spPr bwMode="auto">
            <a:xfrm>
              <a:off x="2505" y="12935"/>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5" name="Rectangle 54">
              <a:extLst>
                <a:ext uri="{FF2B5EF4-FFF2-40B4-BE49-F238E27FC236}">
                  <a16:creationId xmlns:a16="http://schemas.microsoft.com/office/drawing/2014/main" id="{26145BCA-EC39-0145-8D4B-E4EB5C0D3370}"/>
                </a:ext>
              </a:extLst>
            </p:cNvPr>
            <p:cNvSpPr>
              <a:spLocks/>
            </p:cNvSpPr>
            <p:nvPr/>
          </p:nvSpPr>
          <p:spPr bwMode="auto">
            <a:xfrm>
              <a:off x="2505" y="12934"/>
              <a:ext cx="1270" cy="116"/>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6" name="Rectangle 55">
              <a:extLst>
                <a:ext uri="{FF2B5EF4-FFF2-40B4-BE49-F238E27FC236}">
                  <a16:creationId xmlns:a16="http://schemas.microsoft.com/office/drawing/2014/main" id="{7F620CE6-CB9E-F046-AED2-0927957B1898}"/>
                </a:ext>
              </a:extLst>
            </p:cNvPr>
            <p:cNvSpPr>
              <a:spLocks/>
            </p:cNvSpPr>
            <p:nvPr/>
          </p:nvSpPr>
          <p:spPr bwMode="auto">
            <a:xfrm>
              <a:off x="2505" y="13253"/>
              <a:ext cx="1562" cy="116"/>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7" name="Rectangle 56">
              <a:extLst>
                <a:ext uri="{FF2B5EF4-FFF2-40B4-BE49-F238E27FC236}">
                  <a16:creationId xmlns:a16="http://schemas.microsoft.com/office/drawing/2014/main" id="{4E11431E-0ACD-0D48-8647-23344B03BE63}"/>
                </a:ext>
              </a:extLst>
            </p:cNvPr>
            <p:cNvSpPr>
              <a:spLocks/>
            </p:cNvSpPr>
            <p:nvPr/>
          </p:nvSpPr>
          <p:spPr bwMode="auto">
            <a:xfrm>
              <a:off x="2505" y="13252"/>
              <a:ext cx="1270" cy="117"/>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grpSp>
        <p:nvGrpSpPr>
          <p:cNvPr id="39" name="Group 10">
            <a:extLst>
              <a:ext uri="{FF2B5EF4-FFF2-40B4-BE49-F238E27FC236}">
                <a16:creationId xmlns:a16="http://schemas.microsoft.com/office/drawing/2014/main" id="{23CF64CE-3AF7-3140-A2EC-7E6F81B3B645}"/>
              </a:ext>
            </a:extLst>
          </p:cNvPr>
          <p:cNvGrpSpPr>
            <a:grpSpLocks/>
          </p:cNvGrpSpPr>
          <p:nvPr/>
        </p:nvGrpSpPr>
        <p:grpSpPr bwMode="auto">
          <a:xfrm>
            <a:off x="6014946" y="9313506"/>
            <a:ext cx="686435" cy="643890"/>
            <a:chOff x="2505" y="12036"/>
            <a:chExt cx="1562" cy="1014"/>
          </a:xfrm>
        </p:grpSpPr>
        <p:sp>
          <p:nvSpPr>
            <p:cNvPr id="40" name="Rectangle 39">
              <a:extLst>
                <a:ext uri="{FF2B5EF4-FFF2-40B4-BE49-F238E27FC236}">
                  <a16:creationId xmlns:a16="http://schemas.microsoft.com/office/drawing/2014/main" id="{6C99E50B-FE51-004B-B327-705B23F02205}"/>
                </a:ext>
              </a:extLst>
            </p:cNvPr>
            <p:cNvSpPr>
              <a:spLocks/>
            </p:cNvSpPr>
            <p:nvPr/>
          </p:nvSpPr>
          <p:spPr bwMode="auto">
            <a:xfrm>
              <a:off x="2505" y="12037"/>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1" name="Rectangle 40">
              <a:extLst>
                <a:ext uri="{FF2B5EF4-FFF2-40B4-BE49-F238E27FC236}">
                  <a16:creationId xmlns:a16="http://schemas.microsoft.com/office/drawing/2014/main" id="{E66E5E8F-7FE3-0942-AAC5-176174D54D21}"/>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2" name="Rectangle 41">
              <a:extLst>
                <a:ext uri="{FF2B5EF4-FFF2-40B4-BE49-F238E27FC236}">
                  <a16:creationId xmlns:a16="http://schemas.microsoft.com/office/drawing/2014/main" id="{1E45D305-6334-7841-B987-D2B4699B3847}"/>
                </a:ext>
              </a:extLst>
            </p:cNvPr>
            <p:cNvSpPr>
              <a:spLocks/>
            </p:cNvSpPr>
            <p:nvPr/>
          </p:nvSpPr>
          <p:spPr bwMode="auto">
            <a:xfrm>
              <a:off x="2505" y="12328"/>
              <a:ext cx="1562" cy="121"/>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3" name="Rectangle 42">
              <a:extLst>
                <a:ext uri="{FF2B5EF4-FFF2-40B4-BE49-F238E27FC236}">
                  <a16:creationId xmlns:a16="http://schemas.microsoft.com/office/drawing/2014/main" id="{3E76DEAB-7C19-214D-A2C1-3998E8C8B6F4}"/>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4" name="Rectangle 43">
              <a:extLst>
                <a:ext uri="{FF2B5EF4-FFF2-40B4-BE49-F238E27FC236}">
                  <a16:creationId xmlns:a16="http://schemas.microsoft.com/office/drawing/2014/main" id="{77D6B60A-7978-794D-8F62-0F378102B52A}"/>
                </a:ext>
              </a:extLst>
            </p:cNvPr>
            <p:cNvSpPr>
              <a:spLocks/>
            </p:cNvSpPr>
            <p:nvPr/>
          </p:nvSpPr>
          <p:spPr bwMode="auto">
            <a:xfrm>
              <a:off x="2505" y="12638"/>
              <a:ext cx="1562" cy="122"/>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5" name="Rectangle 44">
              <a:extLst>
                <a:ext uri="{FF2B5EF4-FFF2-40B4-BE49-F238E27FC236}">
                  <a16:creationId xmlns:a16="http://schemas.microsoft.com/office/drawing/2014/main" id="{1483861E-DCC7-8949-9B9A-B50DC4AD0952}"/>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6" name="Rectangle 45">
              <a:extLst>
                <a:ext uri="{FF2B5EF4-FFF2-40B4-BE49-F238E27FC236}">
                  <a16:creationId xmlns:a16="http://schemas.microsoft.com/office/drawing/2014/main" id="{9C5C838C-FBAA-0D42-8594-0DCF4CA2ED56}"/>
                </a:ext>
              </a:extLst>
            </p:cNvPr>
            <p:cNvSpPr>
              <a:spLocks/>
            </p:cNvSpPr>
            <p:nvPr/>
          </p:nvSpPr>
          <p:spPr bwMode="auto">
            <a:xfrm>
              <a:off x="2505" y="12935"/>
              <a:ext cx="1562" cy="115"/>
            </a:xfrm>
            <a:prstGeom prst="rect">
              <a:avLst/>
            </a:prstGeom>
            <a:solidFill>
              <a:schemeClr val="bg2">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7" name="Rectangle 46">
              <a:extLst>
                <a:ext uri="{FF2B5EF4-FFF2-40B4-BE49-F238E27FC236}">
                  <a16:creationId xmlns:a16="http://schemas.microsoft.com/office/drawing/2014/main" id="{BBF05916-CC96-0940-AC73-992BE1B0AB9B}"/>
                </a:ext>
              </a:extLst>
            </p:cNvPr>
            <p:cNvSpPr>
              <a:spLocks/>
            </p:cNvSpPr>
            <p:nvPr/>
          </p:nvSpPr>
          <p:spPr bwMode="auto">
            <a:xfrm>
              <a:off x="2505" y="12934"/>
              <a:ext cx="1270" cy="116"/>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spTree>
    <p:extLst>
      <p:ext uri="{BB962C8B-B14F-4D97-AF65-F5344CB8AC3E}">
        <p14:creationId xmlns:p14="http://schemas.microsoft.com/office/powerpoint/2010/main" val="34115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60549174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669</Words>
  <Application>Microsoft Macintosh PowerPoint</Application>
  <PresentationFormat>Personnalisé</PresentationFormat>
  <Paragraphs>78</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15</cp:revision>
  <dcterms:created xsi:type="dcterms:W3CDTF">2016-02-02T19:34:59Z</dcterms:created>
  <dcterms:modified xsi:type="dcterms:W3CDTF">2021-10-04T09:42:17Z</dcterms:modified>
</cp:coreProperties>
</file>