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75"/>
    <p:restoredTop sz="94531"/>
  </p:normalViewPr>
  <p:slideViewPr>
    <p:cSldViewPr snapToGrid="0" snapToObjects="1">
      <p:cViewPr varScale="1">
        <p:scale>
          <a:sx n="95" d="100"/>
          <a:sy n="95" d="100"/>
        </p:scale>
        <p:origin x="1344"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FE4EA57B-C0E7-4B46-9679-4725AF5CF0E2}" type="datetimeFigureOut">
              <a:rPr lang="fr-FR" smtClean="0"/>
              <a:t>04/10/2021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537702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E4EA57B-C0E7-4B46-9679-4725AF5CF0E2}" type="datetimeFigureOut">
              <a:rPr lang="fr-FR" smtClean="0"/>
              <a:t>04/10/2021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1700702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E4EA57B-C0E7-4B46-9679-4725AF5CF0E2}" type="datetimeFigureOut">
              <a:rPr lang="fr-FR" smtClean="0"/>
              <a:t>04/10/2021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697659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E4EA57B-C0E7-4B46-9679-4725AF5CF0E2}" type="datetimeFigureOut">
              <a:rPr lang="fr-FR" smtClean="0"/>
              <a:t>04/10/2021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548697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FE4EA57B-C0E7-4B46-9679-4725AF5CF0E2}" type="datetimeFigureOut">
              <a:rPr lang="fr-FR" smtClean="0"/>
              <a:t>04/10/2021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659245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FE4EA57B-C0E7-4B46-9679-4725AF5CF0E2}" type="datetimeFigureOut">
              <a:rPr lang="fr-FR" smtClean="0"/>
              <a:t>04/10/2021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1063571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FE4EA57B-C0E7-4B46-9679-4725AF5CF0E2}" type="datetimeFigureOut">
              <a:rPr lang="fr-FR" smtClean="0"/>
              <a:t>04/10/2021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1943840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FE4EA57B-C0E7-4B46-9679-4725AF5CF0E2}" type="datetimeFigureOut">
              <a:rPr lang="fr-FR" smtClean="0"/>
              <a:t>04/10/2021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453502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4EA57B-C0E7-4B46-9679-4725AF5CF0E2}" type="datetimeFigureOut">
              <a:rPr lang="fr-FR" smtClean="0"/>
              <a:t>04/10/2021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601793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E4EA57B-C0E7-4B46-9679-4725AF5CF0E2}" type="datetimeFigureOut">
              <a:rPr lang="fr-FR" smtClean="0"/>
              <a:t>04/10/2021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1849096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E4EA57B-C0E7-4B46-9679-4725AF5CF0E2}" type="datetimeFigureOut">
              <a:rPr lang="fr-FR" smtClean="0"/>
              <a:t>04/10/2021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1523540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FE4EA57B-C0E7-4B46-9679-4725AF5CF0E2}" type="datetimeFigureOut">
              <a:rPr lang="fr-FR" smtClean="0"/>
              <a:t>04/10/2021</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42D2F9A1-731A-694E-B723-457ED16AD5F2}" type="slidenum">
              <a:rPr lang="fr-FR" smtClean="0"/>
              <a:t>‹N°›</a:t>
            </a:fld>
            <a:endParaRPr lang="fr-FR"/>
          </a:p>
        </p:txBody>
      </p:sp>
    </p:spTree>
    <p:extLst>
      <p:ext uri="{BB962C8B-B14F-4D97-AF65-F5344CB8AC3E}">
        <p14:creationId xmlns:p14="http://schemas.microsoft.com/office/powerpoint/2010/main" val="73472771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7559675" cy="267596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Rectangle 3"/>
          <p:cNvSpPr/>
          <p:nvPr/>
        </p:nvSpPr>
        <p:spPr>
          <a:xfrm>
            <a:off x="0" y="9843247"/>
            <a:ext cx="7559675" cy="84856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TextBox 88">
            <a:extLst>
              <a:ext uri="{FF2B5EF4-FFF2-40B4-BE49-F238E27FC236}">
                <a16:creationId xmlns:a16="http://schemas.microsoft.com/office/drawing/2014/main" id="{F99A1085-0822-6F46-9877-15980CD423DD}"/>
              </a:ext>
            </a:extLst>
          </p:cNvPr>
          <p:cNvSpPr txBox="1"/>
          <p:nvPr/>
        </p:nvSpPr>
        <p:spPr>
          <a:xfrm>
            <a:off x="5307330" y="1494762"/>
            <a:ext cx="1666240" cy="356870"/>
          </a:xfrm>
          <a:prstGeom prst="rect">
            <a:avLst/>
          </a:prstGeom>
          <a:noFill/>
        </p:spPr>
        <p:txBody>
          <a:bodyPr wrap="square" rtlCol="0">
            <a:spAutoFit/>
          </a:bodyPr>
          <a:lstStyle/>
          <a:p>
            <a:pPr>
              <a:lnSpc>
                <a:spcPct val="107000"/>
              </a:lnSpc>
              <a:spcAft>
                <a:spcPts val="800"/>
              </a:spcAft>
            </a:pPr>
            <a:r>
              <a:rPr lang="en-GB" sz="900" kern="1200">
                <a:solidFill>
                  <a:srgbClr val="000000"/>
                </a:solidFill>
                <a:effectLst/>
                <a:latin typeface="Lato" panose="020F0502020204030203" pitchFamily="34" charset="0"/>
                <a:ea typeface="Roboto" panose="02000000000000000000" pitchFamily="2" charset="0"/>
                <a:cs typeface="Lato" panose="020F0502020204030203" pitchFamily="34" charset="0"/>
              </a:rPr>
              <a:t>mail@mail.com</a:t>
            </a:r>
            <a:endParaRPr lang="fr-FR" sz="1100">
              <a:effectLst/>
              <a:latin typeface="Calibri" panose="020F0502020204030204" pitchFamily="34" charset="0"/>
              <a:ea typeface="Calibri" panose="020F0502020204030204" pitchFamily="34" charset="0"/>
              <a:cs typeface="Arial" panose="020B0604020202020204" pitchFamily="34" charset="0"/>
            </a:endParaRPr>
          </a:p>
        </p:txBody>
      </p:sp>
      <p:sp>
        <p:nvSpPr>
          <p:cNvPr id="6" name="TextBox 89">
            <a:extLst>
              <a:ext uri="{FF2B5EF4-FFF2-40B4-BE49-F238E27FC236}">
                <a16:creationId xmlns:a16="http://schemas.microsoft.com/office/drawing/2014/main" id="{48D6C50A-0C7C-BC42-BB59-8E6C425F2EA6}"/>
              </a:ext>
            </a:extLst>
          </p:cNvPr>
          <p:cNvSpPr txBox="1"/>
          <p:nvPr/>
        </p:nvSpPr>
        <p:spPr>
          <a:xfrm>
            <a:off x="5364480" y="785467"/>
            <a:ext cx="1094105" cy="356870"/>
          </a:xfrm>
          <a:prstGeom prst="rect">
            <a:avLst/>
          </a:prstGeom>
          <a:noFill/>
        </p:spPr>
        <p:txBody>
          <a:bodyPr wrap="square" rtlCol="0">
            <a:spAutoFit/>
          </a:bodyPr>
          <a:lstStyle/>
          <a:p>
            <a:pPr>
              <a:lnSpc>
                <a:spcPct val="107000"/>
              </a:lnSpc>
              <a:spcAft>
                <a:spcPts val="800"/>
              </a:spcAft>
            </a:pPr>
            <a:r>
              <a:rPr lang="en-GB" sz="900" kern="1200">
                <a:solidFill>
                  <a:srgbClr val="000000"/>
                </a:solidFill>
                <a:effectLst/>
                <a:latin typeface="Lato" panose="020F0502020204030203" pitchFamily="34" charset="0"/>
                <a:ea typeface="Roboto" panose="02000000000000000000" pitchFamily="2" charset="0"/>
                <a:cs typeface="Lato" panose="020F0502020204030203" pitchFamily="34" charset="0"/>
              </a:rPr>
              <a:t>01 02 03 04 05</a:t>
            </a:r>
            <a:endParaRPr lang="fr-FR" sz="1100">
              <a:effectLst/>
              <a:latin typeface="Calibri" panose="020F0502020204030204" pitchFamily="34" charset="0"/>
              <a:ea typeface="Calibri" panose="020F0502020204030204" pitchFamily="34" charset="0"/>
              <a:cs typeface="Arial" panose="020B0604020202020204" pitchFamily="34" charset="0"/>
            </a:endParaRPr>
          </a:p>
        </p:txBody>
      </p:sp>
      <p:sp>
        <p:nvSpPr>
          <p:cNvPr id="7" name="TextBox 90">
            <a:extLst>
              <a:ext uri="{FF2B5EF4-FFF2-40B4-BE49-F238E27FC236}">
                <a16:creationId xmlns:a16="http://schemas.microsoft.com/office/drawing/2014/main" id="{88163717-5EA6-6E42-B652-721B97493A92}"/>
              </a:ext>
            </a:extLst>
          </p:cNvPr>
          <p:cNvSpPr txBox="1"/>
          <p:nvPr/>
        </p:nvSpPr>
        <p:spPr>
          <a:xfrm>
            <a:off x="5297805" y="1847822"/>
            <a:ext cx="1343025" cy="356870"/>
          </a:xfrm>
          <a:prstGeom prst="rect">
            <a:avLst/>
          </a:prstGeom>
          <a:noFill/>
        </p:spPr>
        <p:txBody>
          <a:bodyPr wrap="square" rtlCol="0">
            <a:spAutoFit/>
          </a:bodyPr>
          <a:lstStyle/>
          <a:p>
            <a:pPr>
              <a:lnSpc>
                <a:spcPct val="107000"/>
              </a:lnSpc>
              <a:spcAft>
                <a:spcPts val="800"/>
              </a:spcAft>
            </a:pPr>
            <a:r>
              <a:rPr lang="en-GB" sz="900" kern="1200">
                <a:solidFill>
                  <a:srgbClr val="000000"/>
                </a:solidFill>
                <a:effectLst/>
                <a:latin typeface="Lato" panose="020F0502020204030203" pitchFamily="34" charset="0"/>
                <a:ea typeface="Roboto" panose="02000000000000000000" pitchFamily="2" charset="0"/>
                <a:cs typeface="Lato" panose="020F0502020204030203" pitchFamily="34" charset="0"/>
              </a:rPr>
              <a:t>Facebook.com/moi</a:t>
            </a:r>
            <a:endParaRPr lang="fr-FR" sz="1100">
              <a:effectLst/>
              <a:latin typeface="Calibri" panose="020F0502020204030204" pitchFamily="34" charset="0"/>
              <a:ea typeface="Calibri" panose="020F0502020204030204" pitchFamily="34" charset="0"/>
              <a:cs typeface="Arial" panose="020B0604020202020204" pitchFamily="34" charset="0"/>
            </a:endParaRPr>
          </a:p>
        </p:txBody>
      </p:sp>
      <p:sp>
        <p:nvSpPr>
          <p:cNvPr id="8" name="TextBox 91">
            <a:extLst>
              <a:ext uri="{FF2B5EF4-FFF2-40B4-BE49-F238E27FC236}">
                <a16:creationId xmlns:a16="http://schemas.microsoft.com/office/drawing/2014/main" id="{8CF281F3-2E48-954A-9715-EEE825E1FA7D}"/>
              </a:ext>
            </a:extLst>
          </p:cNvPr>
          <p:cNvSpPr txBox="1"/>
          <p:nvPr/>
        </p:nvSpPr>
        <p:spPr>
          <a:xfrm>
            <a:off x="5301615" y="1128367"/>
            <a:ext cx="1948180" cy="356870"/>
          </a:xfrm>
          <a:prstGeom prst="rect">
            <a:avLst/>
          </a:prstGeom>
          <a:noFill/>
        </p:spPr>
        <p:txBody>
          <a:bodyPr wrap="square" rtlCol="0">
            <a:spAutoFit/>
          </a:bodyPr>
          <a:lstStyle/>
          <a:p>
            <a:pPr>
              <a:lnSpc>
                <a:spcPct val="107000"/>
              </a:lnSpc>
              <a:spcAft>
                <a:spcPts val="800"/>
              </a:spcAft>
            </a:pPr>
            <a:r>
              <a:rPr lang="en-GB" sz="900" kern="1200">
                <a:solidFill>
                  <a:srgbClr val="000000"/>
                </a:solidFill>
                <a:effectLst/>
                <a:latin typeface="Lato" panose="020F0502020204030203" pitchFamily="34" charset="0"/>
                <a:ea typeface="Roboto" panose="02000000000000000000" pitchFamily="2" charset="0"/>
                <a:cs typeface="Lato" panose="020F0502020204030203" pitchFamily="34" charset="0"/>
              </a:rPr>
              <a:t>12 rue de la Réussite 75012 Paris</a:t>
            </a:r>
            <a:endParaRPr lang="fr-FR" sz="1100">
              <a:effectLst/>
              <a:latin typeface="Calibri" panose="020F0502020204030204" pitchFamily="34" charset="0"/>
              <a:ea typeface="Calibri" panose="020F0502020204030204" pitchFamily="34" charset="0"/>
              <a:cs typeface="Arial" panose="020B0604020202020204" pitchFamily="34" charset="0"/>
            </a:endParaRPr>
          </a:p>
        </p:txBody>
      </p:sp>
      <p:pic>
        <p:nvPicPr>
          <p:cNvPr id="9" name="Picture 92">
            <a:extLst>
              <a:ext uri="{FF2B5EF4-FFF2-40B4-BE49-F238E27FC236}">
                <a16:creationId xmlns:a16="http://schemas.microsoft.com/office/drawing/2014/main" id="{68758239-32EB-4C4D-9024-C7D31D5C4AFC}"/>
              </a:ext>
            </a:extLst>
          </p:cNvPr>
          <p:cNvPicPr>
            <a:picLocks noChangeAspect="1"/>
          </p:cNvPicPr>
          <p:nvPr/>
        </p:nvPicPr>
        <p:blipFill>
          <a:blip r:embed="rId2"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5095240" y="1520797"/>
            <a:ext cx="201930" cy="201930"/>
          </a:xfrm>
          <a:prstGeom prst="rect">
            <a:avLst/>
          </a:prstGeom>
        </p:spPr>
      </p:pic>
      <p:pic>
        <p:nvPicPr>
          <p:cNvPr id="10" name="Picture 93">
            <a:extLst>
              <a:ext uri="{FF2B5EF4-FFF2-40B4-BE49-F238E27FC236}">
                <a16:creationId xmlns:a16="http://schemas.microsoft.com/office/drawing/2014/main" id="{1DFF68C3-683F-1C45-924A-E07A6CD0E2C7}"/>
              </a:ext>
            </a:extLst>
          </p:cNvPr>
          <p:cNvPicPr>
            <a:picLocks noChangeAspect="1"/>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5062220" y="1139162"/>
            <a:ext cx="247015" cy="247015"/>
          </a:xfrm>
          <a:prstGeom prst="rect">
            <a:avLst/>
          </a:prstGeom>
        </p:spPr>
      </p:pic>
      <p:pic>
        <p:nvPicPr>
          <p:cNvPr id="11" name="Picture 94">
            <a:extLst>
              <a:ext uri="{FF2B5EF4-FFF2-40B4-BE49-F238E27FC236}">
                <a16:creationId xmlns:a16="http://schemas.microsoft.com/office/drawing/2014/main" id="{F564ECA5-37CE-E846-B5E7-73C11036C23A}"/>
              </a:ext>
            </a:extLst>
          </p:cNvPr>
          <p:cNvPicPr>
            <a:picLocks noChangeAspect="1"/>
          </p:cNvPicPr>
          <p:nvPr/>
        </p:nvPicPr>
        <p:blipFill>
          <a:blip r:embed="rId4"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5100320" y="1870047"/>
            <a:ext cx="191770" cy="191770"/>
          </a:xfrm>
          <a:prstGeom prst="rect">
            <a:avLst/>
          </a:prstGeom>
        </p:spPr>
      </p:pic>
      <p:pic>
        <p:nvPicPr>
          <p:cNvPr id="12" name="Picture 95">
            <a:extLst>
              <a:ext uri="{FF2B5EF4-FFF2-40B4-BE49-F238E27FC236}">
                <a16:creationId xmlns:a16="http://schemas.microsoft.com/office/drawing/2014/main" id="{00737A3F-8DC2-C94B-B75D-F070AECCA25C}"/>
              </a:ext>
            </a:extLst>
          </p:cNvPr>
          <p:cNvPicPr>
            <a:picLocks noChangeAspect="1"/>
          </p:cNvPicPr>
          <p:nvPr/>
        </p:nvPicPr>
        <p:blipFill>
          <a:blip r:embed="rId5"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5095240" y="800707"/>
            <a:ext cx="180340" cy="180340"/>
          </a:xfrm>
          <a:prstGeom prst="rect">
            <a:avLst/>
          </a:prstGeom>
        </p:spPr>
      </p:pic>
      <p:sp>
        <p:nvSpPr>
          <p:cNvPr id="13" name="Text Box 41">
            <a:extLst>
              <a:ext uri="{FF2B5EF4-FFF2-40B4-BE49-F238E27FC236}">
                <a16:creationId xmlns:a16="http://schemas.microsoft.com/office/drawing/2014/main" id="{B05DD02B-F31A-BB49-B26D-3DE466A347EC}"/>
              </a:ext>
            </a:extLst>
          </p:cNvPr>
          <p:cNvSpPr txBox="1">
            <a:spLocks/>
          </p:cNvSpPr>
          <p:nvPr/>
        </p:nvSpPr>
        <p:spPr bwMode="auto">
          <a:xfrm>
            <a:off x="5029200" y="365097"/>
            <a:ext cx="2353235" cy="372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lnSpc>
                <a:spcPct val="107000"/>
              </a:lnSpc>
              <a:spcAft>
                <a:spcPts val="800"/>
              </a:spcAft>
            </a:pPr>
            <a:r>
              <a:rPr lang="fr-FR" sz="1600" b="1">
                <a:effectLst/>
                <a:latin typeface="Calibri" panose="020F0502020204030204" pitchFamily="34" charset="0"/>
                <a:ea typeface="Calibri" panose="020F0502020204030204" pitchFamily="34" charset="0"/>
                <a:cs typeface="Arial" panose="020B0604020202020204" pitchFamily="34" charset="0"/>
              </a:rPr>
              <a:t>CONTACT</a:t>
            </a:r>
            <a:endParaRPr lang="fr-FR" sz="1100">
              <a:effectLst/>
              <a:latin typeface="Calibri" panose="020F0502020204030204" pitchFamily="34" charset="0"/>
              <a:ea typeface="Calibri" panose="020F0502020204030204" pitchFamily="34" charset="0"/>
              <a:cs typeface="Arial" panose="020B0604020202020204" pitchFamily="34" charset="0"/>
            </a:endParaRPr>
          </a:p>
        </p:txBody>
      </p:sp>
      <p:sp>
        <p:nvSpPr>
          <p:cNvPr id="14" name="Text Box 41">
            <a:extLst>
              <a:ext uri="{FF2B5EF4-FFF2-40B4-BE49-F238E27FC236}">
                <a16:creationId xmlns:a16="http://schemas.microsoft.com/office/drawing/2014/main" id="{7FCECB11-B358-CA45-8A92-D10E9D54E0C2}"/>
              </a:ext>
            </a:extLst>
          </p:cNvPr>
          <p:cNvSpPr txBox="1">
            <a:spLocks/>
          </p:cNvSpPr>
          <p:nvPr/>
        </p:nvSpPr>
        <p:spPr bwMode="auto">
          <a:xfrm>
            <a:off x="336550" y="754987"/>
            <a:ext cx="2045970" cy="1795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lnSpc>
                <a:spcPct val="107000"/>
              </a:lnSpc>
              <a:spcAft>
                <a:spcPts val="800"/>
              </a:spcAft>
            </a:pPr>
            <a:r>
              <a:rPr lang="fr-FR" sz="1100" dirty="0">
                <a:effectLst/>
                <a:latin typeface="Calibri" panose="020F0502020204030204" pitchFamily="34" charset="0"/>
                <a:ea typeface="Calibri" panose="020F0502020204030204" pitchFamily="34" charset="0"/>
                <a:cs typeface="Arial" panose="020B0604020202020204" pitchFamily="34" charset="0"/>
              </a:rPr>
              <a:t>Décrivez en quelques lignes vos compétences clés pour le poste et vos objectifs de carrière. Vous pouvez les mettre en forme à l’aide de puces ou les laisser sous forme de texte plein. Cet espace peut servir de début d’introduction à votre lettre de motivation.</a:t>
            </a:r>
          </a:p>
        </p:txBody>
      </p:sp>
      <p:sp>
        <p:nvSpPr>
          <p:cNvPr id="15" name="Text Box 41">
            <a:extLst>
              <a:ext uri="{FF2B5EF4-FFF2-40B4-BE49-F238E27FC236}">
                <a16:creationId xmlns:a16="http://schemas.microsoft.com/office/drawing/2014/main" id="{7F6197AD-B85F-214F-AD66-B5F71F5EF688}"/>
              </a:ext>
            </a:extLst>
          </p:cNvPr>
          <p:cNvSpPr txBox="1">
            <a:spLocks/>
          </p:cNvSpPr>
          <p:nvPr/>
        </p:nvSpPr>
        <p:spPr bwMode="auto">
          <a:xfrm>
            <a:off x="309880" y="365097"/>
            <a:ext cx="2530475" cy="372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lnSpc>
                <a:spcPct val="107000"/>
              </a:lnSpc>
              <a:spcAft>
                <a:spcPts val="800"/>
              </a:spcAft>
            </a:pPr>
            <a:r>
              <a:rPr lang="fr-FR" sz="1600" b="1">
                <a:effectLst/>
                <a:latin typeface="Calibri" panose="020F0502020204030204" pitchFamily="34" charset="0"/>
                <a:ea typeface="Calibri" panose="020F0502020204030204" pitchFamily="34" charset="0"/>
                <a:cs typeface="Arial" panose="020B0604020202020204" pitchFamily="34" charset="0"/>
              </a:rPr>
              <a:t>PROFIL</a:t>
            </a:r>
            <a:endParaRPr lang="fr-FR" sz="1100">
              <a:effectLst/>
              <a:latin typeface="Calibri" panose="020F0502020204030204" pitchFamily="34" charset="0"/>
              <a:ea typeface="Calibri" panose="020F0502020204030204" pitchFamily="34" charset="0"/>
              <a:cs typeface="Arial" panose="020B0604020202020204" pitchFamily="34" charset="0"/>
            </a:endParaRPr>
          </a:p>
        </p:txBody>
      </p:sp>
      <p:pic>
        <p:nvPicPr>
          <p:cNvPr id="16" name="Image 15" descr="Une image contenant personne, mur&#10;&#10;Description générée automatiquement">
            <a:extLst>
              <a:ext uri="{FF2B5EF4-FFF2-40B4-BE49-F238E27FC236}">
                <a16:creationId xmlns:a16="http://schemas.microsoft.com/office/drawing/2014/main" id="{3F2BC2F7-7D02-AC46-A736-018691C89ED3}"/>
              </a:ext>
            </a:extLst>
          </p:cNvPr>
          <p:cNvPicPr>
            <a:picLocks noChangeAspect="1"/>
          </p:cNvPicPr>
          <p:nvPr/>
        </p:nvPicPr>
        <p:blipFill rotWithShape="1">
          <a:blip r:embed="rId6">
            <a:extLst>
              <a:ext uri="{28A0092B-C50C-407E-A947-70E740481C1C}">
                <a14:useLocalDpi xmlns:a14="http://schemas.microsoft.com/office/drawing/2010/main" val="0"/>
              </a:ext>
            </a:extLst>
          </a:blip>
          <a:srcRect l="33356"/>
          <a:stretch/>
        </p:blipFill>
        <p:spPr bwMode="auto">
          <a:xfrm>
            <a:off x="2808288" y="283705"/>
            <a:ext cx="1840230" cy="1842770"/>
          </a:xfrm>
          <a:prstGeom prst="ellipse">
            <a:avLst/>
          </a:prstGeom>
          <a:ln>
            <a:noFill/>
          </a:ln>
          <a:extLst>
            <a:ext uri="{53640926-AAD7-44D8-BBD7-CCE9431645EC}">
              <a14:shadowObscured xmlns:a14="http://schemas.microsoft.com/office/drawing/2010/main"/>
            </a:ext>
          </a:extLst>
        </p:spPr>
      </p:pic>
      <p:sp>
        <p:nvSpPr>
          <p:cNvPr id="17" name="Text Box 41">
            <a:extLst>
              <a:ext uri="{FF2B5EF4-FFF2-40B4-BE49-F238E27FC236}">
                <a16:creationId xmlns:a16="http://schemas.microsoft.com/office/drawing/2014/main" id="{9B202A40-6CF9-4941-8DA4-B19293996B63}"/>
              </a:ext>
            </a:extLst>
          </p:cNvPr>
          <p:cNvSpPr txBox="1">
            <a:spLocks/>
          </p:cNvSpPr>
          <p:nvPr/>
        </p:nvSpPr>
        <p:spPr bwMode="auto">
          <a:xfrm>
            <a:off x="2400935" y="2184101"/>
            <a:ext cx="2670810" cy="347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lnSpc>
                <a:spcPct val="107000"/>
              </a:lnSpc>
              <a:spcAft>
                <a:spcPts val="800"/>
              </a:spcAft>
            </a:pPr>
            <a:r>
              <a:rPr lang="fr-FR" sz="1600">
                <a:effectLst/>
                <a:latin typeface="Calibri" panose="020F0502020204030204" pitchFamily="34" charset="0"/>
                <a:ea typeface="Calibri" panose="020F0502020204030204" pitchFamily="34" charset="0"/>
                <a:cs typeface="Arial" panose="020B0604020202020204" pitchFamily="34" charset="0"/>
              </a:rPr>
              <a:t>Titre du poste recherché</a:t>
            </a:r>
            <a:endParaRPr lang="fr-FR" sz="1100">
              <a:effectLst/>
              <a:latin typeface="Calibri" panose="020F0502020204030204" pitchFamily="34" charset="0"/>
              <a:ea typeface="Calibri" panose="020F0502020204030204" pitchFamily="34" charset="0"/>
              <a:cs typeface="Arial" panose="020B0604020202020204" pitchFamily="34" charset="0"/>
            </a:endParaRPr>
          </a:p>
        </p:txBody>
      </p:sp>
      <p:sp>
        <p:nvSpPr>
          <p:cNvPr id="18" name="Text Box 43">
            <a:extLst>
              <a:ext uri="{FF2B5EF4-FFF2-40B4-BE49-F238E27FC236}">
                <a16:creationId xmlns:a16="http://schemas.microsoft.com/office/drawing/2014/main" id="{0CD84EA9-C459-3442-AC07-BA4A4863791A}"/>
              </a:ext>
            </a:extLst>
          </p:cNvPr>
          <p:cNvSpPr txBox="1">
            <a:spLocks/>
          </p:cNvSpPr>
          <p:nvPr/>
        </p:nvSpPr>
        <p:spPr bwMode="auto">
          <a:xfrm>
            <a:off x="774700" y="3600609"/>
            <a:ext cx="2350770" cy="988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fr-FR" sz="1000" dirty="0">
                <a:effectLst/>
                <a:latin typeface="Calibri" panose="020F0502020204030204" pitchFamily="34" charset="0"/>
                <a:ea typeface="Calibri" panose="020F0502020204030204" pitchFamily="34" charset="0"/>
                <a:cs typeface="Arial" panose="020B0604020202020204" pitchFamily="34" charset="0"/>
              </a:rPr>
              <a:t>TITRE DU DIPLÔME</a:t>
            </a:r>
            <a:br>
              <a:rPr lang="fr-FR" sz="1000" dirty="0">
                <a:effectLst/>
                <a:latin typeface="Calibri" panose="020F0502020204030204" pitchFamily="34" charset="0"/>
                <a:ea typeface="Calibri" panose="020F0502020204030204" pitchFamily="34" charset="0"/>
                <a:cs typeface="Arial" panose="020B0604020202020204" pitchFamily="34" charset="0"/>
              </a:rPr>
            </a:br>
            <a:r>
              <a:rPr lang="fr-FR" sz="1000" b="1" dirty="0">
                <a:effectLst/>
                <a:latin typeface="Calibri" panose="020F0502020204030204" pitchFamily="34" charset="0"/>
                <a:ea typeface="Calibri" panose="020F0502020204030204" pitchFamily="34" charset="0"/>
                <a:cs typeface="Arial" panose="020B0604020202020204" pitchFamily="34" charset="0"/>
              </a:rPr>
              <a:t>NOM DE LA FORMATION / ECOLE</a:t>
            </a:r>
            <a:br>
              <a:rPr lang="fr-FR" sz="1000" b="1" dirty="0">
                <a:effectLst/>
                <a:latin typeface="Calibri" panose="020F0502020204030204" pitchFamily="34" charset="0"/>
                <a:ea typeface="Calibri" panose="020F0502020204030204" pitchFamily="34" charset="0"/>
                <a:cs typeface="Arial" panose="020B0604020202020204" pitchFamily="34" charset="0"/>
              </a:rPr>
            </a:br>
            <a:r>
              <a:rPr lang="fr-FR" sz="1100" dirty="0">
                <a:solidFill>
                  <a:srgbClr val="808080"/>
                </a:solidFill>
                <a:effectLst/>
                <a:latin typeface="Calibri" panose="020F0502020204030204" pitchFamily="34" charset="0"/>
                <a:ea typeface="Calibri" panose="020F0502020204030204" pitchFamily="34" charset="0"/>
                <a:cs typeface="Arial" panose="020B0604020202020204" pitchFamily="34" charset="0"/>
              </a:rPr>
              <a:t>écrivez en quelques lignes les objectifs et spécialités de cette formation.</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br>
              <a:rPr lang="fr-FR" sz="1100" dirty="0">
                <a:effectLst/>
                <a:latin typeface="Calibri" panose="020F0502020204030204" pitchFamily="34" charset="0"/>
                <a:ea typeface="Calibri" panose="020F0502020204030204" pitchFamily="34" charset="0"/>
                <a:cs typeface="Arial" panose="020B0604020202020204" pitchFamily="34" charset="0"/>
              </a:rPr>
            </a:b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1000" dirty="0">
                <a:effectLst/>
                <a:latin typeface="Calibri" panose="020F0502020204030204" pitchFamily="34" charset="0"/>
                <a:ea typeface="Calibri" panose="020F0502020204030204" pitchFamily="34" charset="0"/>
                <a:cs typeface="Arial" panose="020B0604020202020204" pitchFamily="34" charset="0"/>
              </a:rPr>
              <a:t>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100" dirty="0">
                <a:effectLst/>
                <a:latin typeface="Calibri" panose="020F0502020204030204" pitchFamily="34" charset="0"/>
                <a:ea typeface="Calibri" panose="020F0502020204030204" pitchFamily="34" charset="0"/>
                <a:cs typeface="Arial" panose="020B0604020202020204" pitchFamily="34" charset="0"/>
              </a:rPr>
              <a:t> </a:t>
            </a:r>
          </a:p>
        </p:txBody>
      </p:sp>
      <p:sp>
        <p:nvSpPr>
          <p:cNvPr id="19" name="Text Box 44">
            <a:extLst>
              <a:ext uri="{FF2B5EF4-FFF2-40B4-BE49-F238E27FC236}">
                <a16:creationId xmlns:a16="http://schemas.microsoft.com/office/drawing/2014/main" id="{E37D5416-B5AE-EB43-BFA7-A74487693485}"/>
              </a:ext>
            </a:extLst>
          </p:cNvPr>
          <p:cNvSpPr txBox="1">
            <a:spLocks/>
          </p:cNvSpPr>
          <p:nvPr/>
        </p:nvSpPr>
        <p:spPr bwMode="auto">
          <a:xfrm>
            <a:off x="306705" y="3566319"/>
            <a:ext cx="46418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en-US" sz="1000" dirty="0">
                <a:effectLst/>
                <a:latin typeface="Calibri" panose="020F0502020204030204" pitchFamily="34" charset="0"/>
                <a:ea typeface="Calibri" panose="020F0502020204030204" pitchFamily="34" charset="0"/>
                <a:cs typeface="Arial" panose="020B0604020202020204" pitchFamily="34" charset="0"/>
              </a:rPr>
              <a:t>2010</a:t>
            </a:r>
            <a:br>
              <a:rPr lang="en-US" sz="1000" dirty="0">
                <a:effectLst/>
                <a:latin typeface="Calibri" panose="020F0502020204030204" pitchFamily="34" charset="0"/>
                <a:ea typeface="Calibri" panose="020F0502020204030204" pitchFamily="34" charset="0"/>
                <a:cs typeface="Arial" panose="020B0604020202020204" pitchFamily="34" charset="0"/>
              </a:rPr>
            </a:br>
            <a:r>
              <a:rPr lang="en-US" sz="1000" dirty="0">
                <a:effectLst/>
                <a:latin typeface="Calibri" panose="020F0502020204030204" pitchFamily="34" charset="0"/>
                <a:ea typeface="Calibri" panose="020F0502020204030204" pitchFamily="34" charset="0"/>
                <a:cs typeface="Arial" panose="020B0604020202020204" pitchFamily="34" charset="0"/>
              </a:rPr>
              <a:t>2013                       </a:t>
            </a:r>
            <a:endParaRPr lang="fr-FR"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20" name="Text Box 43">
            <a:extLst>
              <a:ext uri="{FF2B5EF4-FFF2-40B4-BE49-F238E27FC236}">
                <a16:creationId xmlns:a16="http://schemas.microsoft.com/office/drawing/2014/main" id="{890B99D2-03B2-DE49-A120-CDBCA093E383}"/>
              </a:ext>
            </a:extLst>
          </p:cNvPr>
          <p:cNvSpPr txBox="1">
            <a:spLocks/>
          </p:cNvSpPr>
          <p:nvPr/>
        </p:nvSpPr>
        <p:spPr bwMode="auto">
          <a:xfrm>
            <a:off x="764540" y="4610259"/>
            <a:ext cx="2361565" cy="935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fr-FR" sz="1000" dirty="0">
                <a:effectLst/>
                <a:latin typeface="Calibri" panose="020F0502020204030204" pitchFamily="34" charset="0"/>
                <a:ea typeface="Calibri" panose="020F0502020204030204" pitchFamily="34" charset="0"/>
                <a:cs typeface="Arial" panose="020B0604020202020204" pitchFamily="34" charset="0"/>
              </a:rPr>
              <a:t>TITRE DU DIPLÔME</a:t>
            </a:r>
            <a:br>
              <a:rPr lang="fr-FR" sz="1000" dirty="0">
                <a:effectLst/>
                <a:latin typeface="Calibri" panose="020F0502020204030204" pitchFamily="34" charset="0"/>
                <a:ea typeface="Calibri" panose="020F0502020204030204" pitchFamily="34" charset="0"/>
                <a:cs typeface="Arial" panose="020B0604020202020204" pitchFamily="34" charset="0"/>
              </a:rPr>
            </a:br>
            <a:r>
              <a:rPr lang="fr-FR" sz="1000" b="1" dirty="0">
                <a:effectLst/>
                <a:latin typeface="Calibri" panose="020F0502020204030204" pitchFamily="34" charset="0"/>
                <a:ea typeface="Calibri" panose="020F0502020204030204" pitchFamily="34" charset="0"/>
                <a:cs typeface="Arial" panose="020B0604020202020204" pitchFamily="34" charset="0"/>
              </a:rPr>
              <a:t>NOM DE LA FORMATION / ECOLE</a:t>
            </a:r>
            <a:br>
              <a:rPr lang="fr-FR" sz="1000" b="1" dirty="0">
                <a:effectLst/>
                <a:latin typeface="Calibri" panose="020F0502020204030204" pitchFamily="34" charset="0"/>
                <a:ea typeface="Calibri" panose="020F0502020204030204" pitchFamily="34" charset="0"/>
                <a:cs typeface="Arial" panose="020B0604020202020204" pitchFamily="34" charset="0"/>
              </a:rPr>
            </a:br>
            <a:r>
              <a:rPr lang="fr-FR" sz="1100" dirty="0">
                <a:solidFill>
                  <a:srgbClr val="808080"/>
                </a:solidFill>
                <a:effectLst/>
                <a:latin typeface="Calibri" panose="020F0502020204030204" pitchFamily="34" charset="0"/>
                <a:ea typeface="Calibri" panose="020F0502020204030204" pitchFamily="34" charset="0"/>
                <a:cs typeface="Arial" panose="020B0604020202020204" pitchFamily="34" charset="0"/>
              </a:rPr>
              <a:t>Décrivez en quelques lignes les objectifs et spécialités de cette formation.</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br>
              <a:rPr lang="fr-FR" sz="1100" dirty="0">
                <a:effectLst/>
                <a:latin typeface="Calibri" panose="020F0502020204030204" pitchFamily="34" charset="0"/>
                <a:ea typeface="Calibri" panose="020F0502020204030204" pitchFamily="34" charset="0"/>
                <a:cs typeface="Arial" panose="020B0604020202020204" pitchFamily="34" charset="0"/>
              </a:rPr>
            </a:b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1000" dirty="0">
                <a:effectLst/>
                <a:latin typeface="Calibri" panose="020F0502020204030204" pitchFamily="34" charset="0"/>
                <a:ea typeface="Calibri" panose="020F0502020204030204" pitchFamily="34" charset="0"/>
                <a:cs typeface="Arial" panose="020B0604020202020204" pitchFamily="34" charset="0"/>
              </a:rPr>
              <a:t>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100" dirty="0">
                <a:effectLst/>
                <a:latin typeface="Calibri" panose="020F0502020204030204" pitchFamily="34" charset="0"/>
                <a:ea typeface="Calibri" panose="020F0502020204030204" pitchFamily="34" charset="0"/>
                <a:cs typeface="Arial" panose="020B0604020202020204" pitchFamily="34" charset="0"/>
              </a:rPr>
              <a:t> </a:t>
            </a:r>
          </a:p>
        </p:txBody>
      </p:sp>
      <p:sp>
        <p:nvSpPr>
          <p:cNvPr id="21" name="Text Box 44">
            <a:extLst>
              <a:ext uri="{FF2B5EF4-FFF2-40B4-BE49-F238E27FC236}">
                <a16:creationId xmlns:a16="http://schemas.microsoft.com/office/drawing/2014/main" id="{9837D621-BB9C-7D4D-B230-AA399FF99956}"/>
              </a:ext>
            </a:extLst>
          </p:cNvPr>
          <p:cNvSpPr txBox="1">
            <a:spLocks/>
          </p:cNvSpPr>
          <p:nvPr/>
        </p:nvSpPr>
        <p:spPr bwMode="auto">
          <a:xfrm>
            <a:off x="302895" y="4586764"/>
            <a:ext cx="46418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en-US" sz="1000" dirty="0">
                <a:effectLst/>
                <a:latin typeface="Calibri" panose="020F0502020204030204" pitchFamily="34" charset="0"/>
                <a:ea typeface="Calibri" panose="020F0502020204030204" pitchFamily="34" charset="0"/>
                <a:cs typeface="Arial" panose="020B0604020202020204" pitchFamily="34" charset="0"/>
              </a:rPr>
              <a:t>20102013                       </a:t>
            </a:r>
            <a:endParaRPr lang="fr-FR"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22" name="Text Box 43">
            <a:extLst>
              <a:ext uri="{FF2B5EF4-FFF2-40B4-BE49-F238E27FC236}">
                <a16:creationId xmlns:a16="http://schemas.microsoft.com/office/drawing/2014/main" id="{5E7C0DE7-C9FF-1F4C-9E33-EA3905EAE611}"/>
              </a:ext>
            </a:extLst>
          </p:cNvPr>
          <p:cNvSpPr txBox="1">
            <a:spLocks/>
          </p:cNvSpPr>
          <p:nvPr/>
        </p:nvSpPr>
        <p:spPr bwMode="auto">
          <a:xfrm>
            <a:off x="764540" y="5572919"/>
            <a:ext cx="2361565" cy="97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fr-FR" sz="1000" dirty="0">
                <a:effectLst/>
                <a:latin typeface="Calibri" panose="020F0502020204030204" pitchFamily="34" charset="0"/>
                <a:ea typeface="Calibri" panose="020F0502020204030204" pitchFamily="34" charset="0"/>
                <a:cs typeface="Arial" panose="020B0604020202020204" pitchFamily="34" charset="0"/>
              </a:rPr>
              <a:t>TITRE DU DIPLÔME</a:t>
            </a:r>
            <a:br>
              <a:rPr lang="fr-FR" sz="1000" dirty="0">
                <a:effectLst/>
                <a:latin typeface="Calibri" panose="020F0502020204030204" pitchFamily="34" charset="0"/>
                <a:ea typeface="Calibri" panose="020F0502020204030204" pitchFamily="34" charset="0"/>
                <a:cs typeface="Arial" panose="020B0604020202020204" pitchFamily="34" charset="0"/>
              </a:rPr>
            </a:br>
            <a:r>
              <a:rPr lang="fr-FR" sz="1000" b="1" dirty="0">
                <a:effectLst/>
                <a:latin typeface="Calibri" panose="020F0502020204030204" pitchFamily="34" charset="0"/>
                <a:ea typeface="Calibri" panose="020F0502020204030204" pitchFamily="34" charset="0"/>
                <a:cs typeface="Arial" panose="020B0604020202020204" pitchFamily="34" charset="0"/>
              </a:rPr>
              <a:t>NOM DE LA FORMATION / ECOLE</a:t>
            </a:r>
            <a:br>
              <a:rPr lang="fr-FR" sz="1000" b="1" dirty="0">
                <a:effectLst/>
                <a:latin typeface="Calibri" panose="020F0502020204030204" pitchFamily="34" charset="0"/>
                <a:ea typeface="Calibri" panose="020F0502020204030204" pitchFamily="34" charset="0"/>
                <a:cs typeface="Arial" panose="020B0604020202020204" pitchFamily="34" charset="0"/>
              </a:rPr>
            </a:br>
            <a:r>
              <a:rPr lang="fr-FR" sz="1100" dirty="0">
                <a:solidFill>
                  <a:srgbClr val="808080"/>
                </a:solidFill>
                <a:effectLst/>
                <a:latin typeface="Calibri" panose="020F0502020204030204" pitchFamily="34" charset="0"/>
                <a:ea typeface="Calibri" panose="020F0502020204030204" pitchFamily="34" charset="0"/>
                <a:cs typeface="Arial" panose="020B0604020202020204" pitchFamily="34" charset="0"/>
              </a:rPr>
              <a:t>Décrivez en quelques lignes les objectifs et spécialités de cette formation.</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br>
              <a:rPr lang="fr-FR" sz="1100" dirty="0">
                <a:effectLst/>
                <a:latin typeface="Calibri" panose="020F0502020204030204" pitchFamily="34" charset="0"/>
                <a:ea typeface="Calibri" panose="020F0502020204030204" pitchFamily="34" charset="0"/>
                <a:cs typeface="Arial" panose="020B0604020202020204" pitchFamily="34" charset="0"/>
              </a:rPr>
            </a:b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1000" dirty="0">
                <a:effectLst/>
                <a:latin typeface="Calibri" panose="020F0502020204030204" pitchFamily="34" charset="0"/>
                <a:ea typeface="Calibri" panose="020F0502020204030204" pitchFamily="34" charset="0"/>
                <a:cs typeface="Arial" panose="020B0604020202020204" pitchFamily="34" charset="0"/>
              </a:rPr>
              <a:t>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100" dirty="0">
                <a:effectLst/>
                <a:latin typeface="Calibri" panose="020F0502020204030204" pitchFamily="34" charset="0"/>
                <a:ea typeface="Calibri" panose="020F0502020204030204" pitchFamily="34" charset="0"/>
                <a:cs typeface="Arial" panose="020B0604020202020204" pitchFamily="34" charset="0"/>
              </a:rPr>
              <a:t> </a:t>
            </a:r>
          </a:p>
        </p:txBody>
      </p:sp>
      <p:sp>
        <p:nvSpPr>
          <p:cNvPr id="23" name="Text Box 44">
            <a:extLst>
              <a:ext uri="{FF2B5EF4-FFF2-40B4-BE49-F238E27FC236}">
                <a16:creationId xmlns:a16="http://schemas.microsoft.com/office/drawing/2014/main" id="{AAA15D18-1B2B-8B45-B68D-C281D79C0AA1}"/>
              </a:ext>
            </a:extLst>
          </p:cNvPr>
          <p:cNvSpPr txBox="1">
            <a:spLocks/>
          </p:cNvSpPr>
          <p:nvPr/>
        </p:nvSpPr>
        <p:spPr bwMode="auto">
          <a:xfrm>
            <a:off x="302895" y="5544344"/>
            <a:ext cx="46418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en-US" sz="1000" dirty="0">
                <a:effectLst/>
                <a:latin typeface="Calibri" panose="020F0502020204030204" pitchFamily="34" charset="0"/>
                <a:ea typeface="Calibri" panose="020F0502020204030204" pitchFamily="34" charset="0"/>
                <a:cs typeface="Arial" panose="020B0604020202020204" pitchFamily="34" charset="0"/>
              </a:rPr>
              <a:t>20102013                       </a:t>
            </a:r>
            <a:endParaRPr lang="fr-FR"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24" name="Text Box 41">
            <a:extLst>
              <a:ext uri="{FF2B5EF4-FFF2-40B4-BE49-F238E27FC236}">
                <a16:creationId xmlns:a16="http://schemas.microsoft.com/office/drawing/2014/main" id="{E4CE3735-C5C0-6049-B27B-67E241923AAF}"/>
              </a:ext>
            </a:extLst>
          </p:cNvPr>
          <p:cNvSpPr txBox="1">
            <a:spLocks/>
          </p:cNvSpPr>
          <p:nvPr/>
        </p:nvSpPr>
        <p:spPr bwMode="auto">
          <a:xfrm>
            <a:off x="300355" y="3031649"/>
            <a:ext cx="2327910" cy="372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lnSpc>
                <a:spcPct val="107000"/>
              </a:lnSpc>
              <a:spcAft>
                <a:spcPts val="800"/>
              </a:spcAft>
            </a:pPr>
            <a:r>
              <a:rPr lang="fr-FR" sz="1600" b="1">
                <a:effectLst/>
                <a:latin typeface="Calibri" panose="020F0502020204030204" pitchFamily="34" charset="0"/>
                <a:ea typeface="Calibri" panose="020F0502020204030204" pitchFamily="34" charset="0"/>
                <a:cs typeface="Arial" panose="020B0604020202020204" pitchFamily="34" charset="0"/>
              </a:rPr>
              <a:t>FORMATION </a:t>
            </a:r>
            <a:endParaRPr lang="fr-FR" sz="1100">
              <a:effectLst/>
              <a:latin typeface="Calibri" panose="020F0502020204030204" pitchFamily="34" charset="0"/>
              <a:ea typeface="Calibri" panose="020F0502020204030204" pitchFamily="34" charset="0"/>
              <a:cs typeface="Arial" panose="020B0604020202020204" pitchFamily="34" charset="0"/>
            </a:endParaRPr>
          </a:p>
        </p:txBody>
      </p:sp>
      <p:sp>
        <p:nvSpPr>
          <p:cNvPr id="25" name="Text Box 41">
            <a:extLst>
              <a:ext uri="{FF2B5EF4-FFF2-40B4-BE49-F238E27FC236}">
                <a16:creationId xmlns:a16="http://schemas.microsoft.com/office/drawing/2014/main" id="{6AFF6376-B9A0-8C45-94FF-8FA2AE8D7FB1}"/>
              </a:ext>
            </a:extLst>
          </p:cNvPr>
          <p:cNvSpPr txBox="1">
            <a:spLocks/>
          </p:cNvSpPr>
          <p:nvPr/>
        </p:nvSpPr>
        <p:spPr bwMode="auto">
          <a:xfrm>
            <a:off x="3265805" y="3043079"/>
            <a:ext cx="3156585" cy="372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lnSpc>
                <a:spcPct val="107000"/>
              </a:lnSpc>
              <a:spcAft>
                <a:spcPts val="800"/>
              </a:spcAft>
            </a:pPr>
            <a:r>
              <a:rPr lang="fr-FR" sz="1600" b="1">
                <a:effectLst/>
                <a:latin typeface="Calibri" panose="020F0502020204030204" pitchFamily="34" charset="0"/>
                <a:ea typeface="Calibri" panose="020F0502020204030204" pitchFamily="34" charset="0"/>
                <a:cs typeface="Arial" panose="020B0604020202020204" pitchFamily="34" charset="0"/>
              </a:rPr>
              <a:t>EXPERIENCE PROFESSIONNELLE</a:t>
            </a:r>
            <a:endParaRPr lang="fr-FR" sz="1100">
              <a:effectLst/>
              <a:latin typeface="Calibri" panose="020F0502020204030204" pitchFamily="34" charset="0"/>
              <a:ea typeface="Calibri" panose="020F0502020204030204" pitchFamily="34" charset="0"/>
              <a:cs typeface="Arial" panose="020B0604020202020204" pitchFamily="34" charset="0"/>
            </a:endParaRPr>
          </a:p>
        </p:txBody>
      </p:sp>
      <p:sp>
        <p:nvSpPr>
          <p:cNvPr id="26" name="Text Box 43">
            <a:extLst>
              <a:ext uri="{FF2B5EF4-FFF2-40B4-BE49-F238E27FC236}">
                <a16:creationId xmlns:a16="http://schemas.microsoft.com/office/drawing/2014/main" id="{C839A187-933C-C044-8141-E08A1F3A353E}"/>
              </a:ext>
            </a:extLst>
          </p:cNvPr>
          <p:cNvSpPr txBox="1">
            <a:spLocks/>
          </p:cNvSpPr>
          <p:nvPr/>
        </p:nvSpPr>
        <p:spPr bwMode="auto">
          <a:xfrm>
            <a:off x="3732530" y="3579654"/>
            <a:ext cx="3526790" cy="1403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fr-FR" sz="1000" dirty="0">
                <a:effectLst/>
                <a:latin typeface="Calibri" panose="020F0502020204030204" pitchFamily="34" charset="0"/>
                <a:ea typeface="Calibri" panose="020F0502020204030204" pitchFamily="34" charset="0"/>
                <a:cs typeface="Arial" panose="020B0604020202020204" pitchFamily="34" charset="0"/>
              </a:rPr>
              <a:t>TITRE DE POSTE</a:t>
            </a:r>
            <a:br>
              <a:rPr lang="fr-FR" sz="1000" dirty="0">
                <a:effectLst/>
                <a:latin typeface="Calibri" panose="020F0502020204030204" pitchFamily="34" charset="0"/>
                <a:ea typeface="Calibri" panose="020F0502020204030204" pitchFamily="34" charset="0"/>
                <a:cs typeface="Arial" panose="020B0604020202020204" pitchFamily="34" charset="0"/>
              </a:rPr>
            </a:br>
            <a:r>
              <a:rPr lang="fr-FR" sz="1000" b="1" dirty="0">
                <a:effectLst/>
                <a:latin typeface="Calibri" panose="020F0502020204030204" pitchFamily="34" charset="0"/>
                <a:ea typeface="Calibri" panose="020F0502020204030204" pitchFamily="34" charset="0"/>
                <a:cs typeface="Arial" panose="020B0604020202020204" pitchFamily="34" charset="0"/>
              </a:rPr>
              <a:t>NOM DE LA COMPAGNIE      </a:t>
            </a:r>
            <a:br>
              <a:rPr lang="fr-FR" sz="1000" b="1" dirty="0">
                <a:effectLst/>
                <a:latin typeface="Calibri" panose="020F0502020204030204" pitchFamily="34" charset="0"/>
                <a:ea typeface="Calibri" panose="020F0502020204030204" pitchFamily="34" charset="0"/>
                <a:cs typeface="Arial" panose="020B0604020202020204" pitchFamily="34" charset="0"/>
              </a:rPr>
            </a:br>
            <a:r>
              <a:rPr lang="fr-FR" sz="1100" dirty="0">
                <a:solidFill>
                  <a:srgbClr val="808080"/>
                </a:solidFill>
                <a:effectLst/>
                <a:latin typeface="Calibri" panose="020F0502020204030204" pitchFamily="34" charset="0"/>
                <a:ea typeface="Calibri" panose="020F0502020204030204" pitchFamily="34" charset="0"/>
                <a:cs typeface="Arial" panose="020B0604020202020204" pitchFamily="34" charset="0"/>
              </a:rPr>
              <a:t>Décrivez ici les fonctions que vous avez occupées. Décrivez également vos missions, le nombre de personnes que vous avez encadré et si vous le pouvez essayer d’inscrire les résultats que vous avez obtenus, n’hésitez pas à les quantifier</a:t>
            </a:r>
            <a:r>
              <a:rPr lang="fr-FR" sz="1100" dirty="0">
                <a:effectLst/>
                <a:latin typeface="Calibri" panose="020F0502020204030204" pitchFamily="34" charset="0"/>
                <a:ea typeface="Calibri" panose="020F0502020204030204" pitchFamily="34" charset="0"/>
                <a:cs typeface="Arial" panose="020B0604020202020204" pitchFamily="34" charset="0"/>
              </a:rPr>
              <a:t>.</a:t>
            </a:r>
            <a:br>
              <a:rPr lang="fr-FR" sz="1100" dirty="0">
                <a:effectLst/>
                <a:latin typeface="Calibri" panose="020F0502020204030204" pitchFamily="34" charset="0"/>
                <a:ea typeface="Calibri" panose="020F0502020204030204" pitchFamily="34" charset="0"/>
                <a:cs typeface="Arial" panose="020B0604020202020204" pitchFamily="34" charset="0"/>
              </a:rPr>
            </a:b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1000" dirty="0">
                <a:effectLst/>
                <a:latin typeface="Calibri" panose="020F0502020204030204" pitchFamily="34" charset="0"/>
                <a:ea typeface="Calibri" panose="020F0502020204030204" pitchFamily="34" charset="0"/>
                <a:cs typeface="Arial" panose="020B0604020202020204" pitchFamily="34" charset="0"/>
              </a:rPr>
              <a:t>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100" dirty="0">
                <a:effectLst/>
                <a:latin typeface="Calibri" panose="020F0502020204030204" pitchFamily="34" charset="0"/>
                <a:ea typeface="Calibri" panose="020F0502020204030204" pitchFamily="34" charset="0"/>
                <a:cs typeface="Arial" panose="020B0604020202020204" pitchFamily="34" charset="0"/>
              </a:rPr>
              <a:t> </a:t>
            </a:r>
          </a:p>
        </p:txBody>
      </p:sp>
      <p:sp>
        <p:nvSpPr>
          <p:cNvPr id="27" name="Text Box 44">
            <a:extLst>
              <a:ext uri="{FF2B5EF4-FFF2-40B4-BE49-F238E27FC236}">
                <a16:creationId xmlns:a16="http://schemas.microsoft.com/office/drawing/2014/main" id="{CAEDF4E4-9491-B340-8051-29A4B30A8A8A}"/>
              </a:ext>
            </a:extLst>
          </p:cNvPr>
          <p:cNvSpPr txBox="1">
            <a:spLocks/>
          </p:cNvSpPr>
          <p:nvPr/>
        </p:nvSpPr>
        <p:spPr bwMode="auto">
          <a:xfrm>
            <a:off x="3264535" y="3547269"/>
            <a:ext cx="46418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en-US" sz="1000" dirty="0">
                <a:effectLst/>
                <a:latin typeface="Calibri" panose="020F0502020204030204" pitchFamily="34" charset="0"/>
                <a:ea typeface="Calibri" panose="020F0502020204030204" pitchFamily="34" charset="0"/>
                <a:cs typeface="Arial" panose="020B0604020202020204" pitchFamily="34" charset="0"/>
              </a:rPr>
              <a:t>20102013                       </a:t>
            </a:r>
            <a:endParaRPr lang="fr-FR"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28" name="Text Box 43">
            <a:extLst>
              <a:ext uri="{FF2B5EF4-FFF2-40B4-BE49-F238E27FC236}">
                <a16:creationId xmlns:a16="http://schemas.microsoft.com/office/drawing/2014/main" id="{9FED6F06-1AE3-7148-936F-191F14F54B4F}"/>
              </a:ext>
            </a:extLst>
          </p:cNvPr>
          <p:cNvSpPr txBox="1">
            <a:spLocks/>
          </p:cNvSpPr>
          <p:nvPr/>
        </p:nvSpPr>
        <p:spPr bwMode="auto">
          <a:xfrm>
            <a:off x="3724910" y="4973479"/>
            <a:ext cx="3526790" cy="1403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fr-FR" sz="1000" dirty="0">
                <a:effectLst/>
                <a:latin typeface="Calibri" panose="020F0502020204030204" pitchFamily="34" charset="0"/>
                <a:ea typeface="Calibri" panose="020F0502020204030204" pitchFamily="34" charset="0"/>
                <a:cs typeface="Arial" panose="020B0604020202020204" pitchFamily="34" charset="0"/>
              </a:rPr>
              <a:t>TITRE DE POSTE</a:t>
            </a:r>
            <a:br>
              <a:rPr lang="fr-FR" sz="1000" dirty="0">
                <a:effectLst/>
                <a:latin typeface="Calibri" panose="020F0502020204030204" pitchFamily="34" charset="0"/>
                <a:ea typeface="Calibri" panose="020F0502020204030204" pitchFamily="34" charset="0"/>
                <a:cs typeface="Arial" panose="020B0604020202020204" pitchFamily="34" charset="0"/>
              </a:rPr>
            </a:br>
            <a:r>
              <a:rPr lang="fr-FR" sz="1000" b="1" dirty="0">
                <a:effectLst/>
                <a:latin typeface="Calibri" panose="020F0502020204030204" pitchFamily="34" charset="0"/>
                <a:ea typeface="Calibri" panose="020F0502020204030204" pitchFamily="34" charset="0"/>
                <a:cs typeface="Arial" panose="020B0604020202020204" pitchFamily="34" charset="0"/>
              </a:rPr>
              <a:t>NOM DE LA COMPAGNIE   </a:t>
            </a:r>
            <a:br>
              <a:rPr lang="fr-FR" sz="1000" b="1" dirty="0">
                <a:effectLst/>
                <a:latin typeface="Calibri" panose="020F0502020204030204" pitchFamily="34" charset="0"/>
                <a:ea typeface="Calibri" panose="020F0502020204030204" pitchFamily="34" charset="0"/>
                <a:cs typeface="Arial" panose="020B0604020202020204" pitchFamily="34" charset="0"/>
              </a:rPr>
            </a:br>
            <a:r>
              <a:rPr lang="fr-FR" sz="1100" dirty="0">
                <a:solidFill>
                  <a:srgbClr val="808080"/>
                </a:solidFill>
                <a:effectLst/>
                <a:latin typeface="Calibri" panose="020F0502020204030204" pitchFamily="34" charset="0"/>
                <a:ea typeface="Calibri" panose="020F0502020204030204" pitchFamily="34" charset="0"/>
                <a:cs typeface="Arial" panose="020B0604020202020204" pitchFamily="34" charset="0"/>
              </a:rPr>
              <a:t>Décrivez ici les fonctions que vous avez occupées. Décrivez également vos missions, le nombre de personnes que vous avez encadré et si vous le pouvez essayer d’inscrire les résultats que vous avez obtenus, n’hésitez pas à les quantifier</a:t>
            </a:r>
            <a:r>
              <a:rPr lang="fr-FR" sz="1100" dirty="0">
                <a:effectLst/>
                <a:latin typeface="Calibri" panose="020F0502020204030204" pitchFamily="34" charset="0"/>
                <a:ea typeface="Calibri" panose="020F0502020204030204" pitchFamily="34" charset="0"/>
                <a:cs typeface="Arial" panose="020B0604020202020204" pitchFamily="34" charset="0"/>
              </a:rPr>
              <a:t>.</a:t>
            </a:r>
            <a:br>
              <a:rPr lang="fr-FR" sz="1100" dirty="0">
                <a:effectLst/>
                <a:latin typeface="Calibri" panose="020F0502020204030204" pitchFamily="34" charset="0"/>
                <a:ea typeface="Calibri" panose="020F0502020204030204" pitchFamily="34" charset="0"/>
                <a:cs typeface="Arial" panose="020B0604020202020204" pitchFamily="34" charset="0"/>
              </a:rPr>
            </a:b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1000" dirty="0">
                <a:effectLst/>
                <a:latin typeface="Calibri" panose="020F0502020204030204" pitchFamily="34" charset="0"/>
                <a:ea typeface="Calibri" panose="020F0502020204030204" pitchFamily="34" charset="0"/>
                <a:cs typeface="Arial" panose="020B0604020202020204" pitchFamily="34" charset="0"/>
              </a:rPr>
              <a:t>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100" dirty="0">
                <a:effectLst/>
                <a:latin typeface="Calibri" panose="020F0502020204030204" pitchFamily="34" charset="0"/>
                <a:ea typeface="Calibri" panose="020F0502020204030204" pitchFamily="34" charset="0"/>
                <a:cs typeface="Arial" panose="020B0604020202020204" pitchFamily="34" charset="0"/>
              </a:rPr>
              <a:t> </a:t>
            </a:r>
          </a:p>
        </p:txBody>
      </p:sp>
      <p:sp>
        <p:nvSpPr>
          <p:cNvPr id="29" name="Text Box 44">
            <a:extLst>
              <a:ext uri="{FF2B5EF4-FFF2-40B4-BE49-F238E27FC236}">
                <a16:creationId xmlns:a16="http://schemas.microsoft.com/office/drawing/2014/main" id="{CD9907E7-E5FE-BC49-AB68-96C3E9C4F43C}"/>
              </a:ext>
            </a:extLst>
          </p:cNvPr>
          <p:cNvSpPr txBox="1">
            <a:spLocks/>
          </p:cNvSpPr>
          <p:nvPr/>
        </p:nvSpPr>
        <p:spPr bwMode="auto">
          <a:xfrm>
            <a:off x="3256915" y="4941094"/>
            <a:ext cx="46418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en-US" sz="1000" dirty="0">
                <a:effectLst/>
                <a:latin typeface="Calibri" panose="020F0502020204030204" pitchFamily="34" charset="0"/>
                <a:ea typeface="Calibri" panose="020F0502020204030204" pitchFamily="34" charset="0"/>
                <a:cs typeface="Arial" panose="020B0604020202020204" pitchFamily="34" charset="0"/>
              </a:rPr>
              <a:t>20102013                       </a:t>
            </a:r>
            <a:endParaRPr lang="fr-FR"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0" name="Text Box 43">
            <a:extLst>
              <a:ext uri="{FF2B5EF4-FFF2-40B4-BE49-F238E27FC236}">
                <a16:creationId xmlns:a16="http://schemas.microsoft.com/office/drawing/2014/main" id="{1568EBEA-0E71-1048-88A1-5A96896F708E}"/>
              </a:ext>
            </a:extLst>
          </p:cNvPr>
          <p:cNvSpPr txBox="1">
            <a:spLocks/>
          </p:cNvSpPr>
          <p:nvPr/>
        </p:nvSpPr>
        <p:spPr bwMode="auto">
          <a:xfrm>
            <a:off x="3729355" y="6364764"/>
            <a:ext cx="352679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fr-FR" sz="1000" dirty="0">
                <a:effectLst/>
                <a:latin typeface="Calibri" panose="020F0502020204030204" pitchFamily="34" charset="0"/>
                <a:ea typeface="Calibri" panose="020F0502020204030204" pitchFamily="34" charset="0"/>
                <a:cs typeface="Arial" panose="020B0604020202020204" pitchFamily="34" charset="0"/>
              </a:rPr>
              <a:t>TITRE DE POSTE</a:t>
            </a:r>
            <a:br>
              <a:rPr lang="fr-FR" sz="1000" dirty="0">
                <a:effectLst/>
                <a:latin typeface="Calibri" panose="020F0502020204030204" pitchFamily="34" charset="0"/>
                <a:ea typeface="Calibri" panose="020F0502020204030204" pitchFamily="34" charset="0"/>
                <a:cs typeface="Arial" panose="020B0604020202020204" pitchFamily="34" charset="0"/>
              </a:rPr>
            </a:br>
            <a:r>
              <a:rPr lang="fr-FR" sz="1000" b="1" dirty="0">
                <a:effectLst/>
                <a:latin typeface="Calibri" panose="020F0502020204030204" pitchFamily="34" charset="0"/>
                <a:ea typeface="Calibri" panose="020F0502020204030204" pitchFamily="34" charset="0"/>
                <a:cs typeface="Arial" panose="020B0604020202020204" pitchFamily="34" charset="0"/>
              </a:rPr>
              <a:t>NOM DE LA COMPAGNIE  </a:t>
            </a:r>
            <a:br>
              <a:rPr lang="fr-FR" sz="1000" b="1" dirty="0">
                <a:effectLst/>
                <a:latin typeface="Calibri" panose="020F0502020204030204" pitchFamily="34" charset="0"/>
                <a:ea typeface="Calibri" panose="020F0502020204030204" pitchFamily="34" charset="0"/>
                <a:cs typeface="Arial" panose="020B0604020202020204" pitchFamily="34" charset="0"/>
              </a:rPr>
            </a:br>
            <a:r>
              <a:rPr lang="fr-FR" sz="1100" dirty="0">
                <a:solidFill>
                  <a:srgbClr val="808080"/>
                </a:solidFill>
                <a:effectLst/>
                <a:latin typeface="Calibri" panose="020F0502020204030204" pitchFamily="34" charset="0"/>
                <a:ea typeface="Calibri" panose="020F0502020204030204" pitchFamily="34" charset="0"/>
                <a:cs typeface="Arial" panose="020B0604020202020204" pitchFamily="34" charset="0"/>
              </a:rPr>
              <a:t>Décrivez ici les fonctions que vous avez occupées. Décrivez également vos missions, le nombre de personnes que vous avez encadré et si vous le pouvez essayer d’inscrire les résultats que vous avez obtenus, n’hésitez pas à les quantifier</a:t>
            </a:r>
            <a:r>
              <a:rPr lang="fr-FR" sz="1100" dirty="0">
                <a:effectLst/>
                <a:latin typeface="Calibri" panose="020F0502020204030204" pitchFamily="34" charset="0"/>
                <a:ea typeface="Calibri" panose="020F0502020204030204" pitchFamily="34" charset="0"/>
                <a:cs typeface="Arial" panose="020B0604020202020204" pitchFamily="34" charset="0"/>
              </a:rPr>
              <a:t>.</a:t>
            </a:r>
          </a:p>
          <a:p>
            <a:pPr algn="just">
              <a:lnSpc>
                <a:spcPct val="107000"/>
              </a:lnSpc>
              <a:spcAft>
                <a:spcPts val="800"/>
              </a:spcAft>
            </a:pPr>
            <a:r>
              <a:rPr lang="fr-FR" sz="1000" dirty="0">
                <a:effectLst/>
                <a:latin typeface="Calibri" panose="020F0502020204030204" pitchFamily="34" charset="0"/>
                <a:ea typeface="Calibri" panose="020F0502020204030204" pitchFamily="34" charset="0"/>
                <a:cs typeface="Arial" panose="020B0604020202020204" pitchFamily="34" charset="0"/>
              </a:rPr>
              <a:t>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100" dirty="0">
                <a:effectLst/>
                <a:latin typeface="Calibri" panose="020F0502020204030204" pitchFamily="34" charset="0"/>
                <a:ea typeface="Calibri" panose="020F0502020204030204" pitchFamily="34" charset="0"/>
                <a:cs typeface="Arial" panose="020B0604020202020204" pitchFamily="34" charset="0"/>
              </a:rPr>
              <a:t> </a:t>
            </a:r>
          </a:p>
        </p:txBody>
      </p:sp>
      <p:sp>
        <p:nvSpPr>
          <p:cNvPr id="31" name="Text Box 44">
            <a:extLst>
              <a:ext uri="{FF2B5EF4-FFF2-40B4-BE49-F238E27FC236}">
                <a16:creationId xmlns:a16="http://schemas.microsoft.com/office/drawing/2014/main" id="{96D31B84-5ECC-7B48-AD55-8B276D7E294E}"/>
              </a:ext>
            </a:extLst>
          </p:cNvPr>
          <p:cNvSpPr txBox="1">
            <a:spLocks/>
          </p:cNvSpPr>
          <p:nvPr/>
        </p:nvSpPr>
        <p:spPr bwMode="auto">
          <a:xfrm>
            <a:off x="3261995" y="6335554"/>
            <a:ext cx="46418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en-US" sz="1000" dirty="0">
                <a:effectLst/>
                <a:latin typeface="Calibri" panose="020F0502020204030204" pitchFamily="34" charset="0"/>
                <a:ea typeface="Calibri" panose="020F0502020204030204" pitchFamily="34" charset="0"/>
                <a:cs typeface="Arial" panose="020B0604020202020204" pitchFamily="34" charset="0"/>
              </a:rPr>
              <a:t>20102013                       </a:t>
            </a:r>
            <a:endParaRPr lang="fr-FR"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5" name="Text Box 7">
            <a:extLst>
              <a:ext uri="{FF2B5EF4-FFF2-40B4-BE49-F238E27FC236}">
                <a16:creationId xmlns:a16="http://schemas.microsoft.com/office/drawing/2014/main" id="{22021695-11E4-384F-B192-38796CE0F2CE}"/>
              </a:ext>
            </a:extLst>
          </p:cNvPr>
          <p:cNvSpPr txBox="1">
            <a:spLocks/>
          </p:cNvSpPr>
          <p:nvPr/>
        </p:nvSpPr>
        <p:spPr bwMode="auto">
          <a:xfrm>
            <a:off x="342265" y="7343382"/>
            <a:ext cx="1423670" cy="1034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fr-FR" sz="1100">
                <a:effectLst/>
                <a:latin typeface="Calibri" panose="020F0502020204030204" pitchFamily="34" charset="0"/>
                <a:ea typeface="Calibri" panose="020F0502020204030204" pitchFamily="34" charset="0"/>
                <a:cs typeface="Arial" panose="020B0604020202020204" pitchFamily="34" charset="0"/>
              </a:rPr>
              <a:t>CREATIF</a:t>
            </a:r>
            <a:br>
              <a:rPr lang="fr-FR" sz="1100">
                <a:effectLst/>
                <a:latin typeface="Calibri" panose="020F0502020204030204" pitchFamily="34" charset="0"/>
                <a:ea typeface="Calibri" panose="020F0502020204030204" pitchFamily="34" charset="0"/>
                <a:cs typeface="Arial" panose="020B0604020202020204" pitchFamily="34" charset="0"/>
              </a:rPr>
            </a:br>
            <a:r>
              <a:rPr lang="fr-FR" sz="1100">
                <a:effectLst/>
                <a:latin typeface="Calibri" panose="020F0502020204030204" pitchFamily="34" charset="0"/>
                <a:ea typeface="Calibri" panose="020F0502020204030204" pitchFamily="34" charset="0"/>
                <a:cs typeface="Arial" panose="020B0604020202020204" pitchFamily="34" charset="0"/>
              </a:rPr>
              <a:t>SERIEUX</a:t>
            </a:r>
            <a:br>
              <a:rPr lang="fr-FR" sz="1100">
                <a:effectLst/>
                <a:latin typeface="Calibri" panose="020F0502020204030204" pitchFamily="34" charset="0"/>
                <a:ea typeface="Calibri" panose="020F0502020204030204" pitchFamily="34" charset="0"/>
                <a:cs typeface="Arial" panose="020B0604020202020204" pitchFamily="34" charset="0"/>
              </a:rPr>
            </a:br>
            <a:r>
              <a:rPr lang="fr-FR" sz="1100">
                <a:effectLst/>
                <a:latin typeface="Calibri" panose="020F0502020204030204" pitchFamily="34" charset="0"/>
                <a:ea typeface="Calibri" panose="020F0502020204030204" pitchFamily="34" charset="0"/>
                <a:cs typeface="Arial" panose="020B0604020202020204" pitchFamily="34" charset="0"/>
              </a:rPr>
              <a:t>ORGANISE</a:t>
            </a:r>
            <a:br>
              <a:rPr lang="fr-FR" sz="1100">
                <a:effectLst/>
                <a:latin typeface="Calibri" panose="020F0502020204030204" pitchFamily="34" charset="0"/>
                <a:ea typeface="Calibri" panose="020F0502020204030204" pitchFamily="34" charset="0"/>
                <a:cs typeface="Arial" panose="020B0604020202020204" pitchFamily="34" charset="0"/>
              </a:rPr>
            </a:br>
            <a:r>
              <a:rPr lang="fr-FR" sz="1100">
                <a:effectLst/>
                <a:latin typeface="Calibri" panose="020F0502020204030204" pitchFamily="34" charset="0"/>
                <a:ea typeface="Calibri" panose="020F0502020204030204" pitchFamily="34" charset="0"/>
                <a:cs typeface="Arial" panose="020B0604020202020204" pitchFamily="34" charset="0"/>
              </a:rPr>
              <a:t>COMMUNICANT</a:t>
            </a:r>
            <a:br>
              <a:rPr lang="fr-FR" sz="1100">
                <a:effectLst/>
                <a:latin typeface="Calibri" panose="020F0502020204030204" pitchFamily="34" charset="0"/>
                <a:ea typeface="Calibri" panose="020F0502020204030204" pitchFamily="34" charset="0"/>
                <a:cs typeface="Arial" panose="020B0604020202020204" pitchFamily="34" charset="0"/>
              </a:rPr>
            </a:br>
            <a:r>
              <a:rPr lang="fr-FR" sz="1100">
                <a:effectLst/>
                <a:latin typeface="Calibri" panose="020F0502020204030204" pitchFamily="34" charset="0"/>
                <a:ea typeface="Calibri" panose="020F0502020204030204" pitchFamily="34" charset="0"/>
                <a:cs typeface="Arial" panose="020B0604020202020204" pitchFamily="34" charset="0"/>
              </a:rPr>
              <a:t>LEADER</a:t>
            </a:r>
          </a:p>
        </p:txBody>
      </p:sp>
      <p:grpSp>
        <p:nvGrpSpPr>
          <p:cNvPr id="56" name="Group 10">
            <a:extLst>
              <a:ext uri="{FF2B5EF4-FFF2-40B4-BE49-F238E27FC236}">
                <a16:creationId xmlns:a16="http://schemas.microsoft.com/office/drawing/2014/main" id="{6718152A-E489-5E4B-B367-90EC831C2464}"/>
              </a:ext>
            </a:extLst>
          </p:cNvPr>
          <p:cNvGrpSpPr>
            <a:grpSpLocks/>
          </p:cNvGrpSpPr>
          <p:nvPr/>
        </p:nvGrpSpPr>
        <p:grpSpPr bwMode="auto">
          <a:xfrm>
            <a:off x="1764665" y="7448792"/>
            <a:ext cx="1126490" cy="846455"/>
            <a:chOff x="2505" y="12036"/>
            <a:chExt cx="1562" cy="1333"/>
          </a:xfrm>
        </p:grpSpPr>
        <p:sp>
          <p:nvSpPr>
            <p:cNvPr id="68" name="Rectangle 67">
              <a:extLst>
                <a:ext uri="{FF2B5EF4-FFF2-40B4-BE49-F238E27FC236}">
                  <a16:creationId xmlns:a16="http://schemas.microsoft.com/office/drawing/2014/main" id="{4177854C-7003-664B-AA31-784522E58B63}"/>
                </a:ext>
              </a:extLst>
            </p:cNvPr>
            <p:cNvSpPr>
              <a:spLocks/>
            </p:cNvSpPr>
            <p:nvPr/>
          </p:nvSpPr>
          <p:spPr bwMode="auto">
            <a:xfrm>
              <a:off x="2505" y="12037"/>
              <a:ext cx="1562" cy="115"/>
            </a:xfrm>
            <a:prstGeom prst="rect">
              <a:avLst/>
            </a:prstGeom>
            <a:solidFill>
              <a:schemeClr val="bg2">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69" name="Rectangle 68">
              <a:extLst>
                <a:ext uri="{FF2B5EF4-FFF2-40B4-BE49-F238E27FC236}">
                  <a16:creationId xmlns:a16="http://schemas.microsoft.com/office/drawing/2014/main" id="{90C534E5-895B-2041-B29A-FB40D34F8240}"/>
                </a:ext>
              </a:extLst>
            </p:cNvPr>
            <p:cNvSpPr>
              <a:spLocks/>
            </p:cNvSpPr>
            <p:nvPr/>
          </p:nvSpPr>
          <p:spPr bwMode="auto">
            <a:xfrm>
              <a:off x="2505" y="12036"/>
              <a:ext cx="1270" cy="115"/>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70" name="Rectangle 69">
              <a:extLst>
                <a:ext uri="{FF2B5EF4-FFF2-40B4-BE49-F238E27FC236}">
                  <a16:creationId xmlns:a16="http://schemas.microsoft.com/office/drawing/2014/main" id="{0761C83B-126E-5243-84F3-8E0EE14ECED3}"/>
                </a:ext>
              </a:extLst>
            </p:cNvPr>
            <p:cNvSpPr>
              <a:spLocks/>
            </p:cNvSpPr>
            <p:nvPr/>
          </p:nvSpPr>
          <p:spPr bwMode="auto">
            <a:xfrm>
              <a:off x="2505" y="12328"/>
              <a:ext cx="1562" cy="121"/>
            </a:xfrm>
            <a:prstGeom prst="rect">
              <a:avLst/>
            </a:prstGeom>
            <a:solidFill>
              <a:schemeClr val="bg2">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71" name="Rectangle 70">
              <a:extLst>
                <a:ext uri="{FF2B5EF4-FFF2-40B4-BE49-F238E27FC236}">
                  <a16:creationId xmlns:a16="http://schemas.microsoft.com/office/drawing/2014/main" id="{18B8B989-1CB9-564F-B730-6AFB80232B85}"/>
                </a:ext>
              </a:extLst>
            </p:cNvPr>
            <p:cNvSpPr>
              <a:spLocks/>
            </p:cNvSpPr>
            <p:nvPr/>
          </p:nvSpPr>
          <p:spPr bwMode="auto">
            <a:xfrm>
              <a:off x="2505" y="12327"/>
              <a:ext cx="1270" cy="122"/>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72" name="Rectangle 71">
              <a:extLst>
                <a:ext uri="{FF2B5EF4-FFF2-40B4-BE49-F238E27FC236}">
                  <a16:creationId xmlns:a16="http://schemas.microsoft.com/office/drawing/2014/main" id="{60E3496B-379E-AC4D-B0B0-BE229B603596}"/>
                </a:ext>
              </a:extLst>
            </p:cNvPr>
            <p:cNvSpPr>
              <a:spLocks/>
            </p:cNvSpPr>
            <p:nvPr/>
          </p:nvSpPr>
          <p:spPr bwMode="auto">
            <a:xfrm>
              <a:off x="2505" y="12638"/>
              <a:ext cx="1562" cy="122"/>
            </a:xfrm>
            <a:prstGeom prst="rect">
              <a:avLst/>
            </a:prstGeom>
            <a:solidFill>
              <a:schemeClr val="bg2">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73" name="Rectangle 72">
              <a:extLst>
                <a:ext uri="{FF2B5EF4-FFF2-40B4-BE49-F238E27FC236}">
                  <a16:creationId xmlns:a16="http://schemas.microsoft.com/office/drawing/2014/main" id="{B028B651-C5A2-7241-B5A5-3CD6544F7490}"/>
                </a:ext>
              </a:extLst>
            </p:cNvPr>
            <p:cNvSpPr>
              <a:spLocks/>
            </p:cNvSpPr>
            <p:nvPr/>
          </p:nvSpPr>
          <p:spPr bwMode="auto">
            <a:xfrm>
              <a:off x="2505" y="12637"/>
              <a:ext cx="1270" cy="123"/>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74" name="Rectangle 73">
              <a:extLst>
                <a:ext uri="{FF2B5EF4-FFF2-40B4-BE49-F238E27FC236}">
                  <a16:creationId xmlns:a16="http://schemas.microsoft.com/office/drawing/2014/main" id="{05AB25B8-1650-A140-90E0-C379614790CD}"/>
                </a:ext>
              </a:extLst>
            </p:cNvPr>
            <p:cNvSpPr>
              <a:spLocks/>
            </p:cNvSpPr>
            <p:nvPr/>
          </p:nvSpPr>
          <p:spPr bwMode="auto">
            <a:xfrm>
              <a:off x="2505" y="12935"/>
              <a:ext cx="1562" cy="115"/>
            </a:xfrm>
            <a:prstGeom prst="rect">
              <a:avLst/>
            </a:prstGeom>
            <a:solidFill>
              <a:schemeClr val="bg2">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75" name="Rectangle 74">
              <a:extLst>
                <a:ext uri="{FF2B5EF4-FFF2-40B4-BE49-F238E27FC236}">
                  <a16:creationId xmlns:a16="http://schemas.microsoft.com/office/drawing/2014/main" id="{0040D8DC-B623-9447-BB3A-58CE4ECC915F}"/>
                </a:ext>
              </a:extLst>
            </p:cNvPr>
            <p:cNvSpPr>
              <a:spLocks/>
            </p:cNvSpPr>
            <p:nvPr/>
          </p:nvSpPr>
          <p:spPr bwMode="auto">
            <a:xfrm>
              <a:off x="2505" y="12934"/>
              <a:ext cx="1270" cy="116"/>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76" name="Rectangle 75">
              <a:extLst>
                <a:ext uri="{FF2B5EF4-FFF2-40B4-BE49-F238E27FC236}">
                  <a16:creationId xmlns:a16="http://schemas.microsoft.com/office/drawing/2014/main" id="{689543B4-E04F-A34E-8AFB-606D74A5511E}"/>
                </a:ext>
              </a:extLst>
            </p:cNvPr>
            <p:cNvSpPr>
              <a:spLocks/>
            </p:cNvSpPr>
            <p:nvPr/>
          </p:nvSpPr>
          <p:spPr bwMode="auto">
            <a:xfrm>
              <a:off x="2505" y="13253"/>
              <a:ext cx="1562" cy="116"/>
            </a:xfrm>
            <a:prstGeom prst="rect">
              <a:avLst/>
            </a:prstGeom>
            <a:solidFill>
              <a:schemeClr val="bg2">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77" name="Rectangle 76">
              <a:extLst>
                <a:ext uri="{FF2B5EF4-FFF2-40B4-BE49-F238E27FC236}">
                  <a16:creationId xmlns:a16="http://schemas.microsoft.com/office/drawing/2014/main" id="{45EF6F50-64C8-CD45-A73A-7785746C6208}"/>
                </a:ext>
              </a:extLst>
            </p:cNvPr>
            <p:cNvSpPr>
              <a:spLocks/>
            </p:cNvSpPr>
            <p:nvPr/>
          </p:nvSpPr>
          <p:spPr bwMode="auto">
            <a:xfrm>
              <a:off x="2505" y="13252"/>
              <a:ext cx="1270" cy="117"/>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grpSp>
      <p:sp>
        <p:nvSpPr>
          <p:cNvPr id="57" name="Text Box 41">
            <a:extLst>
              <a:ext uri="{FF2B5EF4-FFF2-40B4-BE49-F238E27FC236}">
                <a16:creationId xmlns:a16="http://schemas.microsoft.com/office/drawing/2014/main" id="{79698D2D-B54D-9F4D-A909-9C5D66C430E2}"/>
              </a:ext>
            </a:extLst>
          </p:cNvPr>
          <p:cNvSpPr txBox="1">
            <a:spLocks/>
          </p:cNvSpPr>
          <p:nvPr/>
        </p:nvSpPr>
        <p:spPr bwMode="auto">
          <a:xfrm>
            <a:off x="306705" y="6797293"/>
            <a:ext cx="2327910" cy="372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lnSpc>
                <a:spcPct val="107000"/>
              </a:lnSpc>
              <a:spcAft>
                <a:spcPts val="800"/>
              </a:spcAft>
            </a:pPr>
            <a:r>
              <a:rPr lang="fr-FR" sz="1600" b="1" dirty="0">
                <a:effectLst/>
                <a:latin typeface="Calibri" panose="020F0502020204030204" pitchFamily="34" charset="0"/>
                <a:ea typeface="Calibri" panose="020F0502020204030204" pitchFamily="34" charset="0"/>
                <a:cs typeface="Arial" panose="020B0604020202020204" pitchFamily="34" charset="0"/>
              </a:rPr>
              <a:t>COMPTENCES</a:t>
            </a:r>
            <a:endParaRPr lang="fr-FR"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8" name="Text Box 7">
            <a:extLst>
              <a:ext uri="{FF2B5EF4-FFF2-40B4-BE49-F238E27FC236}">
                <a16:creationId xmlns:a16="http://schemas.microsoft.com/office/drawing/2014/main" id="{E24CD241-F7C9-9847-85A1-9B089AA99CCB}"/>
              </a:ext>
            </a:extLst>
          </p:cNvPr>
          <p:cNvSpPr txBox="1">
            <a:spLocks/>
          </p:cNvSpPr>
          <p:nvPr/>
        </p:nvSpPr>
        <p:spPr bwMode="auto">
          <a:xfrm>
            <a:off x="336550" y="8473047"/>
            <a:ext cx="1423670" cy="1034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en-US" sz="1100">
                <a:effectLst/>
                <a:latin typeface="Calibri" panose="020F0502020204030204" pitchFamily="34" charset="0"/>
                <a:ea typeface="Calibri" panose="020F0502020204030204" pitchFamily="34" charset="0"/>
                <a:cs typeface="Arial" panose="020B0604020202020204" pitchFamily="34" charset="0"/>
              </a:rPr>
              <a:t>MY SQL</a:t>
            </a:r>
            <a:br>
              <a:rPr lang="en-US" sz="1100">
                <a:effectLst/>
                <a:latin typeface="Calibri" panose="020F0502020204030204" pitchFamily="34" charset="0"/>
                <a:ea typeface="Calibri" panose="020F0502020204030204" pitchFamily="34" charset="0"/>
                <a:cs typeface="Arial" panose="020B0604020202020204" pitchFamily="34" charset="0"/>
              </a:rPr>
            </a:br>
            <a:r>
              <a:rPr lang="en-US" sz="1100">
                <a:effectLst/>
                <a:latin typeface="Calibri" panose="020F0502020204030204" pitchFamily="34" charset="0"/>
                <a:ea typeface="Calibri" panose="020F0502020204030204" pitchFamily="34" charset="0"/>
                <a:cs typeface="Arial" panose="020B0604020202020204" pitchFamily="34" charset="0"/>
              </a:rPr>
              <a:t>PHP HTML</a:t>
            </a:r>
            <a:br>
              <a:rPr lang="en-US" sz="1100">
                <a:effectLst/>
                <a:latin typeface="Calibri" panose="020F0502020204030204" pitchFamily="34" charset="0"/>
                <a:ea typeface="Calibri" panose="020F0502020204030204" pitchFamily="34" charset="0"/>
                <a:cs typeface="Arial" panose="020B0604020202020204" pitchFamily="34" charset="0"/>
              </a:rPr>
            </a:br>
            <a:r>
              <a:rPr lang="en-US" sz="1100">
                <a:effectLst/>
                <a:latin typeface="Calibri" panose="020F0502020204030204" pitchFamily="34" charset="0"/>
                <a:ea typeface="Calibri" panose="020F0502020204030204" pitchFamily="34" charset="0"/>
                <a:cs typeface="Arial" panose="020B0604020202020204" pitchFamily="34" charset="0"/>
              </a:rPr>
              <a:t>OFFICE 2021</a:t>
            </a:r>
            <a:br>
              <a:rPr lang="en-US" sz="1100">
                <a:effectLst/>
                <a:latin typeface="Calibri" panose="020F0502020204030204" pitchFamily="34" charset="0"/>
                <a:ea typeface="Calibri" panose="020F0502020204030204" pitchFamily="34" charset="0"/>
                <a:cs typeface="Arial" panose="020B0604020202020204" pitchFamily="34" charset="0"/>
              </a:rPr>
            </a:br>
            <a:r>
              <a:rPr lang="en-US" sz="1100">
                <a:effectLst/>
                <a:latin typeface="Calibri" panose="020F0502020204030204" pitchFamily="34" charset="0"/>
                <a:ea typeface="Calibri" panose="020F0502020204030204" pitchFamily="34" charset="0"/>
                <a:cs typeface="Arial" panose="020B0604020202020204" pitchFamily="34" charset="0"/>
              </a:rPr>
              <a:t>ANALYTICS</a:t>
            </a:r>
            <a:endParaRPr lang="fr-FR" sz="1100">
              <a:effectLst/>
              <a:latin typeface="Calibri" panose="020F0502020204030204" pitchFamily="34" charset="0"/>
              <a:ea typeface="Calibri" panose="020F0502020204030204" pitchFamily="34" charset="0"/>
              <a:cs typeface="Arial" panose="020B0604020202020204" pitchFamily="34" charset="0"/>
            </a:endParaRPr>
          </a:p>
        </p:txBody>
      </p:sp>
      <p:grpSp>
        <p:nvGrpSpPr>
          <p:cNvPr id="59" name="Group 10">
            <a:extLst>
              <a:ext uri="{FF2B5EF4-FFF2-40B4-BE49-F238E27FC236}">
                <a16:creationId xmlns:a16="http://schemas.microsoft.com/office/drawing/2014/main" id="{D824B557-6C4E-8743-8AAF-A62B2A0B34B7}"/>
              </a:ext>
            </a:extLst>
          </p:cNvPr>
          <p:cNvGrpSpPr>
            <a:grpSpLocks/>
          </p:cNvGrpSpPr>
          <p:nvPr/>
        </p:nvGrpSpPr>
        <p:grpSpPr bwMode="auto">
          <a:xfrm>
            <a:off x="1756410" y="8575917"/>
            <a:ext cx="1126490" cy="643890"/>
            <a:chOff x="2505" y="12036"/>
            <a:chExt cx="1562" cy="1014"/>
          </a:xfrm>
        </p:grpSpPr>
        <p:sp>
          <p:nvSpPr>
            <p:cNvPr id="60" name="Rectangle 59">
              <a:extLst>
                <a:ext uri="{FF2B5EF4-FFF2-40B4-BE49-F238E27FC236}">
                  <a16:creationId xmlns:a16="http://schemas.microsoft.com/office/drawing/2014/main" id="{D6A34A6A-653A-1E41-A178-24BAACE43EB2}"/>
                </a:ext>
              </a:extLst>
            </p:cNvPr>
            <p:cNvSpPr>
              <a:spLocks/>
            </p:cNvSpPr>
            <p:nvPr/>
          </p:nvSpPr>
          <p:spPr bwMode="auto">
            <a:xfrm>
              <a:off x="2505" y="12037"/>
              <a:ext cx="1562" cy="115"/>
            </a:xfrm>
            <a:prstGeom prst="rect">
              <a:avLst/>
            </a:prstGeom>
            <a:solidFill>
              <a:schemeClr val="bg2">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61" name="Rectangle 60">
              <a:extLst>
                <a:ext uri="{FF2B5EF4-FFF2-40B4-BE49-F238E27FC236}">
                  <a16:creationId xmlns:a16="http://schemas.microsoft.com/office/drawing/2014/main" id="{D9C166B8-6680-8043-A024-20B077F47AA7}"/>
                </a:ext>
              </a:extLst>
            </p:cNvPr>
            <p:cNvSpPr>
              <a:spLocks/>
            </p:cNvSpPr>
            <p:nvPr/>
          </p:nvSpPr>
          <p:spPr bwMode="auto">
            <a:xfrm>
              <a:off x="2505" y="12036"/>
              <a:ext cx="1270" cy="115"/>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62" name="Rectangle 61">
              <a:extLst>
                <a:ext uri="{FF2B5EF4-FFF2-40B4-BE49-F238E27FC236}">
                  <a16:creationId xmlns:a16="http://schemas.microsoft.com/office/drawing/2014/main" id="{402BCE77-3ABC-5242-A35D-9C783DD61AAF}"/>
                </a:ext>
              </a:extLst>
            </p:cNvPr>
            <p:cNvSpPr>
              <a:spLocks/>
            </p:cNvSpPr>
            <p:nvPr/>
          </p:nvSpPr>
          <p:spPr bwMode="auto">
            <a:xfrm>
              <a:off x="2505" y="12328"/>
              <a:ext cx="1562" cy="121"/>
            </a:xfrm>
            <a:prstGeom prst="rect">
              <a:avLst/>
            </a:prstGeom>
            <a:solidFill>
              <a:schemeClr val="bg2">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63" name="Rectangle 62">
              <a:extLst>
                <a:ext uri="{FF2B5EF4-FFF2-40B4-BE49-F238E27FC236}">
                  <a16:creationId xmlns:a16="http://schemas.microsoft.com/office/drawing/2014/main" id="{1B452AEC-0234-704D-8B90-9D9F6973CA84}"/>
                </a:ext>
              </a:extLst>
            </p:cNvPr>
            <p:cNvSpPr>
              <a:spLocks/>
            </p:cNvSpPr>
            <p:nvPr/>
          </p:nvSpPr>
          <p:spPr bwMode="auto">
            <a:xfrm>
              <a:off x="2505" y="12327"/>
              <a:ext cx="1270" cy="122"/>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64" name="Rectangle 63">
              <a:extLst>
                <a:ext uri="{FF2B5EF4-FFF2-40B4-BE49-F238E27FC236}">
                  <a16:creationId xmlns:a16="http://schemas.microsoft.com/office/drawing/2014/main" id="{A07BD33D-562A-564E-989E-E902AB97A83D}"/>
                </a:ext>
              </a:extLst>
            </p:cNvPr>
            <p:cNvSpPr>
              <a:spLocks/>
            </p:cNvSpPr>
            <p:nvPr/>
          </p:nvSpPr>
          <p:spPr bwMode="auto">
            <a:xfrm>
              <a:off x="2505" y="12638"/>
              <a:ext cx="1562" cy="122"/>
            </a:xfrm>
            <a:prstGeom prst="rect">
              <a:avLst/>
            </a:prstGeom>
            <a:solidFill>
              <a:schemeClr val="bg2">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65" name="Rectangle 64">
              <a:extLst>
                <a:ext uri="{FF2B5EF4-FFF2-40B4-BE49-F238E27FC236}">
                  <a16:creationId xmlns:a16="http://schemas.microsoft.com/office/drawing/2014/main" id="{32EEA339-7280-BD4C-8100-43FDCF659A08}"/>
                </a:ext>
              </a:extLst>
            </p:cNvPr>
            <p:cNvSpPr>
              <a:spLocks/>
            </p:cNvSpPr>
            <p:nvPr/>
          </p:nvSpPr>
          <p:spPr bwMode="auto">
            <a:xfrm>
              <a:off x="2505" y="12637"/>
              <a:ext cx="1270" cy="123"/>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66" name="Rectangle 65">
              <a:extLst>
                <a:ext uri="{FF2B5EF4-FFF2-40B4-BE49-F238E27FC236}">
                  <a16:creationId xmlns:a16="http://schemas.microsoft.com/office/drawing/2014/main" id="{B3424C0C-9740-3840-9E71-B22BA025217F}"/>
                </a:ext>
              </a:extLst>
            </p:cNvPr>
            <p:cNvSpPr>
              <a:spLocks/>
            </p:cNvSpPr>
            <p:nvPr/>
          </p:nvSpPr>
          <p:spPr bwMode="auto">
            <a:xfrm>
              <a:off x="2505" y="12935"/>
              <a:ext cx="1562" cy="115"/>
            </a:xfrm>
            <a:prstGeom prst="rect">
              <a:avLst/>
            </a:prstGeom>
            <a:solidFill>
              <a:schemeClr val="bg2">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67" name="Rectangle 66">
              <a:extLst>
                <a:ext uri="{FF2B5EF4-FFF2-40B4-BE49-F238E27FC236}">
                  <a16:creationId xmlns:a16="http://schemas.microsoft.com/office/drawing/2014/main" id="{8951F000-31DA-5D47-A7D2-46E25031D21F}"/>
                </a:ext>
              </a:extLst>
            </p:cNvPr>
            <p:cNvSpPr>
              <a:spLocks/>
            </p:cNvSpPr>
            <p:nvPr/>
          </p:nvSpPr>
          <p:spPr bwMode="auto">
            <a:xfrm>
              <a:off x="2505" y="12934"/>
              <a:ext cx="1270" cy="116"/>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grpSp>
      <p:sp>
        <p:nvSpPr>
          <p:cNvPr id="78" name="Text Box 7">
            <a:extLst>
              <a:ext uri="{FF2B5EF4-FFF2-40B4-BE49-F238E27FC236}">
                <a16:creationId xmlns:a16="http://schemas.microsoft.com/office/drawing/2014/main" id="{435A8650-E189-7142-9260-6C72D89C6D64}"/>
              </a:ext>
            </a:extLst>
          </p:cNvPr>
          <p:cNvSpPr txBox="1">
            <a:spLocks/>
          </p:cNvSpPr>
          <p:nvPr/>
        </p:nvSpPr>
        <p:spPr bwMode="auto">
          <a:xfrm>
            <a:off x="3469640" y="8469295"/>
            <a:ext cx="1423670" cy="695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fr-FR" sz="1100">
                <a:effectLst/>
                <a:latin typeface="Calibri" panose="020F0502020204030204" pitchFamily="34" charset="0"/>
                <a:ea typeface="Calibri" panose="020F0502020204030204" pitchFamily="34" charset="0"/>
                <a:cs typeface="Arial" panose="020B0604020202020204" pitchFamily="34" charset="0"/>
              </a:rPr>
              <a:t>ANGLAIS</a:t>
            </a:r>
            <a:br>
              <a:rPr lang="fr-FR" sz="1100">
                <a:effectLst/>
                <a:latin typeface="Calibri" panose="020F0502020204030204" pitchFamily="34" charset="0"/>
                <a:ea typeface="Calibri" panose="020F0502020204030204" pitchFamily="34" charset="0"/>
                <a:cs typeface="Arial" panose="020B0604020202020204" pitchFamily="34" charset="0"/>
              </a:rPr>
            </a:br>
            <a:r>
              <a:rPr lang="fr-FR" sz="1100">
                <a:effectLst/>
                <a:latin typeface="Calibri" panose="020F0502020204030204" pitchFamily="34" charset="0"/>
                <a:ea typeface="Calibri" panose="020F0502020204030204" pitchFamily="34" charset="0"/>
                <a:cs typeface="Arial" panose="020B0604020202020204" pitchFamily="34" charset="0"/>
              </a:rPr>
              <a:t>ALLEMAND</a:t>
            </a:r>
            <a:br>
              <a:rPr lang="fr-FR" sz="1100">
                <a:effectLst/>
                <a:latin typeface="Calibri" panose="020F0502020204030204" pitchFamily="34" charset="0"/>
                <a:ea typeface="Calibri" panose="020F0502020204030204" pitchFamily="34" charset="0"/>
                <a:cs typeface="Arial" panose="020B0604020202020204" pitchFamily="34" charset="0"/>
              </a:rPr>
            </a:br>
            <a:r>
              <a:rPr lang="fr-FR" sz="1100">
                <a:effectLst/>
                <a:latin typeface="Calibri" panose="020F0502020204030204" pitchFamily="34" charset="0"/>
                <a:ea typeface="Calibri" panose="020F0502020204030204" pitchFamily="34" charset="0"/>
                <a:cs typeface="Arial" panose="020B0604020202020204" pitchFamily="34" charset="0"/>
              </a:rPr>
              <a:t>ESPAGNOL</a:t>
            </a:r>
            <a:br>
              <a:rPr lang="fr-FR" sz="1100">
                <a:effectLst/>
                <a:latin typeface="Calibri" panose="020F0502020204030204" pitchFamily="34" charset="0"/>
                <a:ea typeface="Calibri" panose="020F0502020204030204" pitchFamily="34" charset="0"/>
                <a:cs typeface="Arial" panose="020B0604020202020204" pitchFamily="34" charset="0"/>
              </a:rPr>
            </a:br>
            <a:endParaRPr lang="fr-FR" sz="1100">
              <a:effectLst/>
              <a:latin typeface="Calibri" panose="020F0502020204030204" pitchFamily="34" charset="0"/>
              <a:ea typeface="Calibri" panose="020F0502020204030204" pitchFamily="34" charset="0"/>
              <a:cs typeface="Arial" panose="020B0604020202020204" pitchFamily="34" charset="0"/>
            </a:endParaRPr>
          </a:p>
        </p:txBody>
      </p:sp>
      <p:grpSp>
        <p:nvGrpSpPr>
          <p:cNvPr id="79" name="Group 10">
            <a:extLst>
              <a:ext uri="{FF2B5EF4-FFF2-40B4-BE49-F238E27FC236}">
                <a16:creationId xmlns:a16="http://schemas.microsoft.com/office/drawing/2014/main" id="{BA6D9955-A2A6-614F-B4B8-FA27CBDD6F0A}"/>
              </a:ext>
            </a:extLst>
          </p:cNvPr>
          <p:cNvGrpSpPr>
            <a:grpSpLocks/>
          </p:cNvGrpSpPr>
          <p:nvPr/>
        </p:nvGrpSpPr>
        <p:grpSpPr bwMode="auto">
          <a:xfrm>
            <a:off x="4905375" y="8584230"/>
            <a:ext cx="1126490" cy="459740"/>
            <a:chOff x="2505" y="12036"/>
            <a:chExt cx="1562" cy="724"/>
          </a:xfrm>
        </p:grpSpPr>
        <p:sp>
          <p:nvSpPr>
            <p:cNvPr id="81" name="Rectangle 80">
              <a:extLst>
                <a:ext uri="{FF2B5EF4-FFF2-40B4-BE49-F238E27FC236}">
                  <a16:creationId xmlns:a16="http://schemas.microsoft.com/office/drawing/2014/main" id="{0BDD5798-287D-B044-BDC6-76018366151A}"/>
                </a:ext>
              </a:extLst>
            </p:cNvPr>
            <p:cNvSpPr>
              <a:spLocks/>
            </p:cNvSpPr>
            <p:nvPr/>
          </p:nvSpPr>
          <p:spPr bwMode="auto">
            <a:xfrm>
              <a:off x="2505" y="12037"/>
              <a:ext cx="1562" cy="115"/>
            </a:xfrm>
            <a:prstGeom prst="rect">
              <a:avLst/>
            </a:prstGeom>
            <a:solidFill>
              <a:schemeClr val="bg1">
                <a:lumMod val="8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82" name="Rectangle 81">
              <a:extLst>
                <a:ext uri="{FF2B5EF4-FFF2-40B4-BE49-F238E27FC236}">
                  <a16:creationId xmlns:a16="http://schemas.microsoft.com/office/drawing/2014/main" id="{EF0DAA4E-A331-334D-B567-347CDD994923}"/>
                </a:ext>
              </a:extLst>
            </p:cNvPr>
            <p:cNvSpPr>
              <a:spLocks/>
            </p:cNvSpPr>
            <p:nvPr/>
          </p:nvSpPr>
          <p:spPr bwMode="auto">
            <a:xfrm>
              <a:off x="2505" y="12036"/>
              <a:ext cx="1270" cy="115"/>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83" name="Rectangle 82">
              <a:extLst>
                <a:ext uri="{FF2B5EF4-FFF2-40B4-BE49-F238E27FC236}">
                  <a16:creationId xmlns:a16="http://schemas.microsoft.com/office/drawing/2014/main" id="{E352852F-26EA-EC4C-9816-E48C645CA854}"/>
                </a:ext>
              </a:extLst>
            </p:cNvPr>
            <p:cNvSpPr>
              <a:spLocks/>
            </p:cNvSpPr>
            <p:nvPr/>
          </p:nvSpPr>
          <p:spPr bwMode="auto">
            <a:xfrm>
              <a:off x="2505" y="12328"/>
              <a:ext cx="1562" cy="121"/>
            </a:xfrm>
            <a:prstGeom prst="rect">
              <a:avLst/>
            </a:prstGeom>
            <a:solidFill>
              <a:schemeClr val="bg1">
                <a:lumMod val="8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84" name="Rectangle 83">
              <a:extLst>
                <a:ext uri="{FF2B5EF4-FFF2-40B4-BE49-F238E27FC236}">
                  <a16:creationId xmlns:a16="http://schemas.microsoft.com/office/drawing/2014/main" id="{B2920414-BFBE-CE42-AE82-046DE6ED711F}"/>
                </a:ext>
              </a:extLst>
            </p:cNvPr>
            <p:cNvSpPr>
              <a:spLocks/>
            </p:cNvSpPr>
            <p:nvPr/>
          </p:nvSpPr>
          <p:spPr bwMode="auto">
            <a:xfrm>
              <a:off x="2505" y="12327"/>
              <a:ext cx="1270" cy="122"/>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85" name="Rectangle 84">
              <a:extLst>
                <a:ext uri="{FF2B5EF4-FFF2-40B4-BE49-F238E27FC236}">
                  <a16:creationId xmlns:a16="http://schemas.microsoft.com/office/drawing/2014/main" id="{8DED0B97-4BC3-E840-AE80-61EF855B0F59}"/>
                </a:ext>
              </a:extLst>
            </p:cNvPr>
            <p:cNvSpPr>
              <a:spLocks/>
            </p:cNvSpPr>
            <p:nvPr/>
          </p:nvSpPr>
          <p:spPr bwMode="auto">
            <a:xfrm>
              <a:off x="2505" y="12638"/>
              <a:ext cx="1562" cy="122"/>
            </a:xfrm>
            <a:prstGeom prst="rect">
              <a:avLst/>
            </a:prstGeom>
            <a:solidFill>
              <a:schemeClr val="bg1">
                <a:lumMod val="8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86" name="Rectangle 85">
              <a:extLst>
                <a:ext uri="{FF2B5EF4-FFF2-40B4-BE49-F238E27FC236}">
                  <a16:creationId xmlns:a16="http://schemas.microsoft.com/office/drawing/2014/main" id="{36769362-178B-F44D-B9EB-F1C0A6387FA1}"/>
                </a:ext>
              </a:extLst>
            </p:cNvPr>
            <p:cNvSpPr>
              <a:spLocks/>
            </p:cNvSpPr>
            <p:nvPr/>
          </p:nvSpPr>
          <p:spPr bwMode="auto">
            <a:xfrm>
              <a:off x="2505" y="12637"/>
              <a:ext cx="1270" cy="123"/>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grpSp>
      <p:sp>
        <p:nvSpPr>
          <p:cNvPr id="80" name="Text Box 41">
            <a:extLst>
              <a:ext uri="{FF2B5EF4-FFF2-40B4-BE49-F238E27FC236}">
                <a16:creationId xmlns:a16="http://schemas.microsoft.com/office/drawing/2014/main" id="{7F29F774-62E4-384F-9592-58D5BD932A7C}"/>
              </a:ext>
            </a:extLst>
          </p:cNvPr>
          <p:cNvSpPr txBox="1">
            <a:spLocks/>
          </p:cNvSpPr>
          <p:nvPr/>
        </p:nvSpPr>
        <p:spPr bwMode="auto">
          <a:xfrm>
            <a:off x="3467100" y="8009555"/>
            <a:ext cx="2327910" cy="372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lnSpc>
                <a:spcPct val="107000"/>
              </a:lnSpc>
              <a:spcAft>
                <a:spcPts val="800"/>
              </a:spcAft>
            </a:pPr>
            <a:r>
              <a:rPr lang="fr-FR" sz="1600" b="1">
                <a:effectLst/>
                <a:latin typeface="Calibri" panose="020F0502020204030204" pitchFamily="34" charset="0"/>
                <a:ea typeface="Calibri" panose="020F0502020204030204" pitchFamily="34" charset="0"/>
                <a:cs typeface="Arial" panose="020B0604020202020204" pitchFamily="34" charset="0"/>
              </a:rPr>
              <a:t>LANGUES</a:t>
            </a:r>
            <a:endParaRPr lang="fr-FR" sz="110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1157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447"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447" dirty="0">
                <a:solidFill>
                  <a:schemeClr val="tx1">
                    <a:lumMod val="50000"/>
                    <a:lumOff val="50000"/>
                  </a:schemeClr>
                </a:solidFill>
              </a:rPr>
            </a:br>
            <a:r>
              <a:rPr lang="fr-FR" sz="2447" dirty="0" err="1">
                <a:solidFill>
                  <a:schemeClr val="tx1">
                    <a:lumMod val="50000"/>
                    <a:lumOff val="50000"/>
                  </a:schemeClr>
                </a:solidFill>
              </a:rPr>
              <a:t>Disclaimer</a:t>
            </a:r>
            <a:r>
              <a:rPr lang="fr-FR" sz="2447"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4291378996"/>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TotalTime>
  <Words>635</Words>
  <Application>Microsoft Macintosh PowerPoint</Application>
  <PresentationFormat>Personnalisé</PresentationFormat>
  <Paragraphs>80</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Lato</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16</cp:revision>
  <dcterms:created xsi:type="dcterms:W3CDTF">2016-02-02T19:34:59Z</dcterms:created>
  <dcterms:modified xsi:type="dcterms:W3CDTF">2021-10-04T08:53:32Z</dcterms:modified>
</cp:coreProperties>
</file>