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2"/>
    <p:restoredTop sz="94580"/>
  </p:normalViewPr>
  <p:slideViewPr>
    <p:cSldViewPr snapToGrid="0" snapToObjects="1">
      <p:cViewPr varScale="1">
        <p:scale>
          <a:sx n="96" d="100"/>
          <a:sy n="96" d="100"/>
        </p:scale>
        <p:origin x="42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377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7007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976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30/09/2021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4869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E4EA57B-C0E7-4B46-9679-4725AF5CF0E2}" type="datetimeFigureOut">
              <a:rPr lang="fr-FR" smtClean="0"/>
              <a:t>30/09/2021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592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4EA57B-C0E7-4B46-9679-4725AF5CF0E2}" type="datetimeFigureOut">
              <a:rPr lang="fr-FR" smtClean="0"/>
              <a:t>30/09/2021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0635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4EA57B-C0E7-4B46-9679-4725AF5CF0E2}" type="datetimeFigureOut">
              <a:rPr lang="fr-FR" smtClean="0"/>
              <a:t>30/09/2021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9438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E4EA57B-C0E7-4B46-9679-4725AF5CF0E2}" type="datetimeFigureOut">
              <a:rPr lang="fr-FR" smtClean="0"/>
              <a:t>30/09/2021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4535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A57B-C0E7-4B46-9679-4725AF5CF0E2}" type="datetimeFigureOut">
              <a:rPr lang="fr-FR" smtClean="0"/>
              <a:t>30/09/2021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017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30/09/2021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8490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30/09/2021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52354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E4EA57B-C0E7-4B46-9679-4725AF5CF0E2}" type="datetimeFigureOut">
              <a:rPr lang="fr-FR" smtClean="0"/>
              <a:t>30/09/2021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2D2F9A1-731A-694E-B723-457ED16AD5F2}" type="slidenum">
              <a:rPr lang="fr-FR" smtClean="0"/>
              <a:t>‹N°›</a:t>
            </a:fld>
            <a:endParaRPr lang="fr-FR"/>
          </a:p>
        </p:txBody>
      </p:sp>
    </p:spTree>
    <p:extLst>
      <p:ext uri="{BB962C8B-B14F-4D97-AF65-F5344CB8AC3E}">
        <p14:creationId xmlns:p14="http://schemas.microsoft.com/office/powerpoint/2010/main" val="734727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8B9BAC51-C134-0F49-833F-DD0668B94B8F}"/>
              </a:ext>
            </a:extLst>
          </p:cNvPr>
          <p:cNvSpPr/>
          <p:nvPr/>
        </p:nvSpPr>
        <p:spPr>
          <a:xfrm>
            <a:off x="7081" y="0"/>
            <a:ext cx="3091180" cy="10691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5" name="Text Box 41">
            <a:extLst>
              <a:ext uri="{FF2B5EF4-FFF2-40B4-BE49-F238E27FC236}">
                <a16:creationId xmlns:a16="http://schemas.microsoft.com/office/drawing/2014/main" id="{D0C1880F-BEB6-5B48-9853-2556CE0BE7B4}"/>
              </a:ext>
            </a:extLst>
          </p:cNvPr>
          <p:cNvSpPr txBox="1">
            <a:spLocks/>
          </p:cNvSpPr>
          <p:nvPr/>
        </p:nvSpPr>
        <p:spPr bwMode="auto">
          <a:xfrm>
            <a:off x="320906" y="3554108"/>
            <a:ext cx="2530475" cy="1621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a:t>
            </a:r>
          </a:p>
        </p:txBody>
      </p:sp>
      <p:sp>
        <p:nvSpPr>
          <p:cNvPr id="6" name="Text Box 41">
            <a:extLst>
              <a:ext uri="{FF2B5EF4-FFF2-40B4-BE49-F238E27FC236}">
                <a16:creationId xmlns:a16="http://schemas.microsoft.com/office/drawing/2014/main" id="{02837F40-08C1-9741-804F-EC5417C6103A}"/>
              </a:ext>
            </a:extLst>
          </p:cNvPr>
          <p:cNvSpPr txBox="1">
            <a:spLocks/>
          </p:cNvSpPr>
          <p:nvPr/>
        </p:nvSpPr>
        <p:spPr bwMode="auto">
          <a:xfrm>
            <a:off x="320906" y="3181998"/>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a:effectLst/>
                <a:latin typeface="Calibri" panose="020F0502020204030204" pitchFamily="34" charset="0"/>
                <a:ea typeface="Calibri" panose="020F0502020204030204" pitchFamily="34" charset="0"/>
                <a:cs typeface="Times New Roman" panose="02020603050405020304" pitchFamily="18" charset="0"/>
              </a:rPr>
              <a:t>OBJECTIFS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 6" descr="Une image contenant personne, homme, habits, complet&#10;&#10;Description générée automatiquement">
            <a:extLst>
              <a:ext uri="{FF2B5EF4-FFF2-40B4-BE49-F238E27FC236}">
                <a16:creationId xmlns:a16="http://schemas.microsoft.com/office/drawing/2014/main" id="{7B270286-1710-1640-898B-E6D5C2292B60}"/>
              </a:ext>
            </a:extLst>
          </p:cNvPr>
          <p:cNvPicPr>
            <a:picLocks noChangeAspect="1"/>
          </p:cNvPicPr>
          <p:nvPr/>
        </p:nvPicPr>
        <p:blipFill rotWithShape="1">
          <a:blip r:embed="rId2">
            <a:extLst>
              <a:ext uri="{28A0092B-C50C-407E-A947-70E740481C1C}">
                <a14:useLocalDpi xmlns:a14="http://schemas.microsoft.com/office/drawing/2010/main" val="0"/>
              </a:ext>
            </a:extLst>
          </a:blip>
          <a:srcRect l="24287" r="8973"/>
          <a:stretch/>
        </p:blipFill>
        <p:spPr bwMode="auto">
          <a:xfrm>
            <a:off x="385676" y="269946"/>
            <a:ext cx="2465705" cy="2466340"/>
          </a:xfrm>
          <a:prstGeom prst="ellipse">
            <a:avLst/>
          </a:prstGeom>
          <a:ln>
            <a:solidFill>
              <a:schemeClr val="accent2"/>
            </a:solidFill>
          </a:ln>
          <a:extLst>
            <a:ext uri="{53640926-AAD7-44D8-BBD7-CCE9431645EC}">
              <a14:shadowObscured xmlns:a14="http://schemas.microsoft.com/office/drawing/2010/main"/>
            </a:ext>
          </a:extLst>
        </p:spPr>
      </p:pic>
      <p:sp>
        <p:nvSpPr>
          <p:cNvPr id="8" name="TextBox 89">
            <a:extLst>
              <a:ext uri="{FF2B5EF4-FFF2-40B4-BE49-F238E27FC236}">
                <a16:creationId xmlns:a16="http://schemas.microsoft.com/office/drawing/2014/main" id="{FA93B773-90AF-644B-BAE3-7EA0BD8FF286}"/>
              </a:ext>
            </a:extLst>
          </p:cNvPr>
          <p:cNvSpPr txBox="1"/>
          <p:nvPr/>
        </p:nvSpPr>
        <p:spPr>
          <a:xfrm>
            <a:off x="665076" y="5708955"/>
            <a:ext cx="109410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01 02 03 04 05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90">
            <a:extLst>
              <a:ext uri="{FF2B5EF4-FFF2-40B4-BE49-F238E27FC236}">
                <a16:creationId xmlns:a16="http://schemas.microsoft.com/office/drawing/2014/main" id="{0132BCAE-A5D1-4F42-90EE-9FD30472E644}"/>
              </a:ext>
            </a:extLst>
          </p:cNvPr>
          <p:cNvSpPr txBox="1"/>
          <p:nvPr/>
        </p:nvSpPr>
        <p:spPr>
          <a:xfrm>
            <a:off x="687936" y="6780835"/>
            <a:ext cx="1343025"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Facebook.com/moi</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1">
            <a:extLst>
              <a:ext uri="{FF2B5EF4-FFF2-40B4-BE49-F238E27FC236}">
                <a16:creationId xmlns:a16="http://schemas.microsoft.com/office/drawing/2014/main" id="{9B8AB326-0A4A-F743-B3FE-272CFBD26B5A}"/>
              </a:ext>
            </a:extLst>
          </p:cNvPr>
          <p:cNvSpPr txBox="1"/>
          <p:nvPr/>
        </p:nvSpPr>
        <p:spPr>
          <a:xfrm>
            <a:off x="687936" y="6062015"/>
            <a:ext cx="2199640" cy="356870"/>
          </a:xfrm>
          <a:prstGeom prst="rect">
            <a:avLst/>
          </a:prstGeom>
          <a:noFill/>
        </p:spPr>
        <p:txBody>
          <a:bodyPr wrap="square" rtlCol="0">
            <a:spAutoFit/>
          </a:bodyPr>
          <a:lstStyle/>
          <a:p>
            <a:pPr>
              <a:lnSpc>
                <a:spcPct val="107000"/>
              </a:lnSpc>
              <a:spcAft>
                <a:spcPts val="800"/>
              </a:spcAft>
            </a:pPr>
            <a:r>
              <a:rPr lang="en-GB" sz="900" kern="1200">
                <a:solidFill>
                  <a:srgbClr val="000000"/>
                </a:solidFill>
                <a:effectLst/>
                <a:latin typeface="Lato" panose="020F0502020204030203" pitchFamily="34" charset="0"/>
                <a:ea typeface="Roboto" panose="02000000000000000000" pitchFamily="2" charset="0"/>
                <a:cs typeface="Lato" panose="020F0502020204030203" pitchFamily="34" charset="0"/>
              </a:rPr>
              <a:t>12 rue de la Réussite 75012 Paris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92">
            <a:extLst>
              <a:ext uri="{FF2B5EF4-FFF2-40B4-BE49-F238E27FC236}">
                <a16:creationId xmlns:a16="http://schemas.microsoft.com/office/drawing/2014/main" id="{C2D6F1C1-C474-D14A-95C8-0A21E0F57B0A}"/>
              </a:ext>
            </a:extLst>
          </p:cNvPr>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85371" y="6453810"/>
            <a:ext cx="201930" cy="201930"/>
          </a:xfrm>
          <a:prstGeom prst="rect">
            <a:avLst/>
          </a:prstGeom>
        </p:spPr>
      </p:pic>
      <p:pic>
        <p:nvPicPr>
          <p:cNvPr id="14" name="Picture 93">
            <a:extLst>
              <a:ext uri="{FF2B5EF4-FFF2-40B4-BE49-F238E27FC236}">
                <a16:creationId xmlns:a16="http://schemas.microsoft.com/office/drawing/2014/main" id="{4109B0C2-5F98-4E4D-A9F0-55CEA882DB73}"/>
              </a:ext>
            </a:extLst>
          </p:cNvPr>
          <p:cNvPicPr>
            <a:picLocks noChangeAspect="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52351" y="6072175"/>
            <a:ext cx="247015" cy="247015"/>
          </a:xfrm>
          <a:prstGeom prst="rect">
            <a:avLst/>
          </a:prstGeom>
        </p:spPr>
      </p:pic>
      <p:pic>
        <p:nvPicPr>
          <p:cNvPr id="15" name="Picture 94">
            <a:extLst>
              <a:ext uri="{FF2B5EF4-FFF2-40B4-BE49-F238E27FC236}">
                <a16:creationId xmlns:a16="http://schemas.microsoft.com/office/drawing/2014/main" id="{28F76ED3-9D15-D94F-80D3-C09357485485}"/>
              </a:ext>
            </a:extLst>
          </p:cNvPr>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90451" y="6803060"/>
            <a:ext cx="191770" cy="191770"/>
          </a:xfrm>
          <a:prstGeom prst="rect">
            <a:avLst/>
          </a:prstGeom>
        </p:spPr>
      </p:pic>
      <p:pic>
        <p:nvPicPr>
          <p:cNvPr id="16" name="Picture 95">
            <a:extLst>
              <a:ext uri="{FF2B5EF4-FFF2-40B4-BE49-F238E27FC236}">
                <a16:creationId xmlns:a16="http://schemas.microsoft.com/office/drawing/2014/main" id="{042192A6-0CD9-8D42-BED5-DC974E42CA93}"/>
              </a:ext>
            </a:extLst>
          </p:cNvPr>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85371" y="5733720"/>
            <a:ext cx="180340" cy="180340"/>
          </a:xfrm>
          <a:prstGeom prst="rect">
            <a:avLst/>
          </a:prstGeom>
        </p:spPr>
      </p:pic>
      <p:sp>
        <p:nvSpPr>
          <p:cNvPr id="17" name="Text Box 41">
            <a:extLst>
              <a:ext uri="{FF2B5EF4-FFF2-40B4-BE49-F238E27FC236}">
                <a16:creationId xmlns:a16="http://schemas.microsoft.com/office/drawing/2014/main" id="{09164989-5765-6B48-9E68-C1A02764E21B}"/>
              </a:ext>
            </a:extLst>
          </p:cNvPr>
          <p:cNvSpPr txBox="1">
            <a:spLocks/>
          </p:cNvSpPr>
          <p:nvPr/>
        </p:nvSpPr>
        <p:spPr bwMode="auto">
          <a:xfrm>
            <a:off x="320906" y="5257470"/>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a:effectLst/>
                <a:latin typeface="Calibri" panose="020F0502020204030204" pitchFamily="34" charset="0"/>
                <a:ea typeface="Calibri" panose="020F0502020204030204" pitchFamily="34" charset="0"/>
                <a:cs typeface="Times New Roman" panose="02020603050405020304" pitchFamily="18" charset="0"/>
              </a:rPr>
              <a:t>CONTACT</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Text Box 41">
            <a:extLst>
              <a:ext uri="{FF2B5EF4-FFF2-40B4-BE49-F238E27FC236}">
                <a16:creationId xmlns:a16="http://schemas.microsoft.com/office/drawing/2014/main" id="{5A3A7751-4044-3847-AB5A-E695150C22DF}"/>
              </a:ext>
            </a:extLst>
          </p:cNvPr>
          <p:cNvSpPr txBox="1">
            <a:spLocks/>
          </p:cNvSpPr>
          <p:nvPr/>
        </p:nvSpPr>
        <p:spPr bwMode="auto">
          <a:xfrm>
            <a:off x="320906" y="7292645"/>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a:effectLst/>
                <a:latin typeface="Calibri" panose="020F0502020204030204" pitchFamily="34" charset="0"/>
                <a:ea typeface="Calibri" panose="020F0502020204030204" pitchFamily="34" charset="0"/>
                <a:cs typeface="Times New Roman" panose="02020603050405020304" pitchFamily="18" charset="0"/>
              </a:rPr>
              <a:t>COMPETENCES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 Box 7">
            <a:extLst>
              <a:ext uri="{FF2B5EF4-FFF2-40B4-BE49-F238E27FC236}">
                <a16:creationId xmlns:a16="http://schemas.microsoft.com/office/drawing/2014/main" id="{B82124FB-F892-3B4C-94C8-05CE8F8319E9}"/>
              </a:ext>
            </a:extLst>
          </p:cNvPr>
          <p:cNvSpPr txBox="1">
            <a:spLocks/>
          </p:cNvSpPr>
          <p:nvPr/>
        </p:nvSpPr>
        <p:spPr bwMode="auto">
          <a:xfrm>
            <a:off x="336146" y="7678090"/>
            <a:ext cx="142367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CREATIF</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SERIEUX</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ORGANISE</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COMMUNICANT</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LEADER</a:t>
            </a:r>
          </a:p>
        </p:txBody>
      </p:sp>
      <p:grpSp>
        <p:nvGrpSpPr>
          <p:cNvPr id="33" name="Group 10">
            <a:extLst>
              <a:ext uri="{FF2B5EF4-FFF2-40B4-BE49-F238E27FC236}">
                <a16:creationId xmlns:a16="http://schemas.microsoft.com/office/drawing/2014/main" id="{E3A808FB-F952-AC45-BF52-FDECB2A3D65C}"/>
              </a:ext>
            </a:extLst>
          </p:cNvPr>
          <p:cNvGrpSpPr>
            <a:grpSpLocks/>
          </p:cNvGrpSpPr>
          <p:nvPr/>
        </p:nvGrpSpPr>
        <p:grpSpPr bwMode="auto">
          <a:xfrm>
            <a:off x="1758546" y="7783500"/>
            <a:ext cx="1126490" cy="846455"/>
            <a:chOff x="2505" y="12036"/>
            <a:chExt cx="1562" cy="1333"/>
          </a:xfrm>
        </p:grpSpPr>
        <p:sp>
          <p:nvSpPr>
            <p:cNvPr id="34" name="Rectangle 33">
              <a:extLst>
                <a:ext uri="{FF2B5EF4-FFF2-40B4-BE49-F238E27FC236}">
                  <a16:creationId xmlns:a16="http://schemas.microsoft.com/office/drawing/2014/main" id="{614F671F-C0AD-C941-91B9-AF470F4E55E6}"/>
                </a:ext>
              </a:extLst>
            </p:cNvPr>
            <p:cNvSpPr>
              <a:spLocks/>
            </p:cNvSpPr>
            <p:nvPr/>
          </p:nvSpPr>
          <p:spPr bwMode="auto">
            <a:xfrm>
              <a:off x="2505" y="12037"/>
              <a:ext cx="1562" cy="11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5" name="Rectangle 34">
              <a:extLst>
                <a:ext uri="{FF2B5EF4-FFF2-40B4-BE49-F238E27FC236}">
                  <a16:creationId xmlns:a16="http://schemas.microsoft.com/office/drawing/2014/main" id="{8FE42100-7F0D-9E49-B794-4DD07C6D45A7}"/>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6" name="Rectangle 35">
              <a:extLst>
                <a:ext uri="{FF2B5EF4-FFF2-40B4-BE49-F238E27FC236}">
                  <a16:creationId xmlns:a16="http://schemas.microsoft.com/office/drawing/2014/main" id="{0504B413-AE1C-D345-BEE7-4C22D1A8595B}"/>
                </a:ext>
              </a:extLst>
            </p:cNvPr>
            <p:cNvSpPr>
              <a:spLocks/>
            </p:cNvSpPr>
            <p:nvPr/>
          </p:nvSpPr>
          <p:spPr bwMode="auto">
            <a:xfrm>
              <a:off x="2505" y="12328"/>
              <a:ext cx="1562" cy="121"/>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7" name="Rectangle 36">
              <a:extLst>
                <a:ext uri="{FF2B5EF4-FFF2-40B4-BE49-F238E27FC236}">
                  <a16:creationId xmlns:a16="http://schemas.microsoft.com/office/drawing/2014/main" id="{892E6C95-94BA-3D45-A427-A9B23C6FD247}"/>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8" name="Rectangle 37">
              <a:extLst>
                <a:ext uri="{FF2B5EF4-FFF2-40B4-BE49-F238E27FC236}">
                  <a16:creationId xmlns:a16="http://schemas.microsoft.com/office/drawing/2014/main" id="{01FA4B25-CE1F-944F-898D-98F7E6487CAC}"/>
                </a:ext>
              </a:extLst>
            </p:cNvPr>
            <p:cNvSpPr>
              <a:spLocks/>
            </p:cNvSpPr>
            <p:nvPr/>
          </p:nvSpPr>
          <p:spPr bwMode="auto">
            <a:xfrm>
              <a:off x="2505" y="12638"/>
              <a:ext cx="1562" cy="12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39" name="Rectangle 38">
              <a:extLst>
                <a:ext uri="{FF2B5EF4-FFF2-40B4-BE49-F238E27FC236}">
                  <a16:creationId xmlns:a16="http://schemas.microsoft.com/office/drawing/2014/main" id="{35903167-9BBA-C64E-BB72-E7912EF2E68E}"/>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0" name="Rectangle 39">
              <a:extLst>
                <a:ext uri="{FF2B5EF4-FFF2-40B4-BE49-F238E27FC236}">
                  <a16:creationId xmlns:a16="http://schemas.microsoft.com/office/drawing/2014/main" id="{AD8B1D6A-766E-E841-BFC4-E3819518FB6D}"/>
                </a:ext>
              </a:extLst>
            </p:cNvPr>
            <p:cNvSpPr>
              <a:spLocks/>
            </p:cNvSpPr>
            <p:nvPr/>
          </p:nvSpPr>
          <p:spPr bwMode="auto">
            <a:xfrm>
              <a:off x="2505" y="12935"/>
              <a:ext cx="1562" cy="11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1" name="Rectangle 40">
              <a:extLst>
                <a:ext uri="{FF2B5EF4-FFF2-40B4-BE49-F238E27FC236}">
                  <a16:creationId xmlns:a16="http://schemas.microsoft.com/office/drawing/2014/main" id="{DE30DAA7-9E7D-C842-8DB8-840D2293E625}"/>
                </a:ext>
              </a:extLst>
            </p:cNvPr>
            <p:cNvSpPr>
              <a:spLocks/>
            </p:cNvSpPr>
            <p:nvPr/>
          </p:nvSpPr>
          <p:spPr bwMode="auto">
            <a:xfrm>
              <a:off x="2505" y="12934"/>
              <a:ext cx="1270" cy="116"/>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2" name="Rectangle 41">
              <a:extLst>
                <a:ext uri="{FF2B5EF4-FFF2-40B4-BE49-F238E27FC236}">
                  <a16:creationId xmlns:a16="http://schemas.microsoft.com/office/drawing/2014/main" id="{C2242206-E180-CF4C-9F0C-99B7B50A0B56}"/>
                </a:ext>
              </a:extLst>
            </p:cNvPr>
            <p:cNvSpPr>
              <a:spLocks/>
            </p:cNvSpPr>
            <p:nvPr/>
          </p:nvSpPr>
          <p:spPr bwMode="auto">
            <a:xfrm>
              <a:off x="2505" y="13253"/>
              <a:ext cx="1562" cy="11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3" name="Rectangle 42">
              <a:extLst>
                <a:ext uri="{FF2B5EF4-FFF2-40B4-BE49-F238E27FC236}">
                  <a16:creationId xmlns:a16="http://schemas.microsoft.com/office/drawing/2014/main" id="{BE5903FF-ACE3-6344-89D6-B689B78546A6}"/>
                </a:ext>
              </a:extLst>
            </p:cNvPr>
            <p:cNvSpPr>
              <a:spLocks/>
            </p:cNvSpPr>
            <p:nvPr/>
          </p:nvSpPr>
          <p:spPr bwMode="auto">
            <a:xfrm>
              <a:off x="2505" y="13252"/>
              <a:ext cx="1270" cy="117"/>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44" name="Text Box 41">
            <a:extLst>
              <a:ext uri="{FF2B5EF4-FFF2-40B4-BE49-F238E27FC236}">
                <a16:creationId xmlns:a16="http://schemas.microsoft.com/office/drawing/2014/main" id="{B1B9FAD8-E076-7946-AADB-471ACD1C26B9}"/>
              </a:ext>
            </a:extLst>
          </p:cNvPr>
          <p:cNvSpPr txBox="1">
            <a:spLocks/>
          </p:cNvSpPr>
          <p:nvPr/>
        </p:nvSpPr>
        <p:spPr bwMode="auto">
          <a:xfrm>
            <a:off x="319001" y="9004936"/>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a:effectLst/>
                <a:latin typeface="Calibri" panose="020F0502020204030204" pitchFamily="34" charset="0"/>
                <a:ea typeface="Calibri" panose="020F0502020204030204" pitchFamily="34" charset="0"/>
                <a:cs typeface="Times New Roman" panose="02020603050405020304" pitchFamily="18" charset="0"/>
              </a:rPr>
              <a:t>LANGUES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5" name="Text Box 7">
            <a:extLst>
              <a:ext uri="{FF2B5EF4-FFF2-40B4-BE49-F238E27FC236}">
                <a16:creationId xmlns:a16="http://schemas.microsoft.com/office/drawing/2014/main" id="{130F6F85-8041-C34A-90DE-BE7D4614E934}"/>
              </a:ext>
            </a:extLst>
          </p:cNvPr>
          <p:cNvSpPr txBox="1">
            <a:spLocks/>
          </p:cNvSpPr>
          <p:nvPr/>
        </p:nvSpPr>
        <p:spPr bwMode="auto">
          <a:xfrm>
            <a:off x="333606" y="9390381"/>
            <a:ext cx="1423670" cy="1034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ANGLAIS</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ALLEMAND</a:t>
            </a:r>
            <a:br>
              <a:rPr lang="fr-FR" sz="1100">
                <a:effectLst/>
                <a:latin typeface="Calibri" panose="020F0502020204030204" pitchFamily="34" charset="0"/>
                <a:ea typeface="Calibri" panose="020F0502020204030204" pitchFamily="34" charset="0"/>
                <a:cs typeface="Times New Roman" panose="02020603050405020304" pitchFamily="18" charset="0"/>
              </a:rPr>
            </a:br>
            <a:r>
              <a:rPr lang="fr-FR" sz="1100">
                <a:effectLst/>
                <a:latin typeface="Calibri" panose="020F0502020204030204" pitchFamily="34" charset="0"/>
                <a:ea typeface="Calibri" panose="020F0502020204030204" pitchFamily="34" charset="0"/>
                <a:cs typeface="Times New Roman" panose="02020603050405020304" pitchFamily="18" charset="0"/>
              </a:rPr>
              <a:t>ESPAGNOL</a:t>
            </a:r>
            <a:br>
              <a:rPr lang="fr-FR" sz="1100">
                <a:effectLst/>
                <a:latin typeface="Calibri" panose="020F0502020204030204" pitchFamily="34" charset="0"/>
                <a:ea typeface="Calibri" panose="020F0502020204030204" pitchFamily="34" charset="0"/>
                <a:cs typeface="Times New Roman" panose="02020603050405020304" pitchFamily="18" charset="0"/>
              </a:rPr>
            </a:b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6" name="Group 10">
            <a:extLst>
              <a:ext uri="{FF2B5EF4-FFF2-40B4-BE49-F238E27FC236}">
                <a16:creationId xmlns:a16="http://schemas.microsoft.com/office/drawing/2014/main" id="{D3E7926C-786F-9B40-803B-0A10753AE23B}"/>
              </a:ext>
            </a:extLst>
          </p:cNvPr>
          <p:cNvGrpSpPr>
            <a:grpSpLocks/>
          </p:cNvGrpSpPr>
          <p:nvPr/>
        </p:nvGrpSpPr>
        <p:grpSpPr bwMode="auto">
          <a:xfrm>
            <a:off x="1758546" y="9492616"/>
            <a:ext cx="1126490" cy="459740"/>
            <a:chOff x="2505" y="12036"/>
            <a:chExt cx="1562" cy="724"/>
          </a:xfrm>
        </p:grpSpPr>
        <p:sp>
          <p:nvSpPr>
            <p:cNvPr id="47" name="Rectangle 46">
              <a:extLst>
                <a:ext uri="{FF2B5EF4-FFF2-40B4-BE49-F238E27FC236}">
                  <a16:creationId xmlns:a16="http://schemas.microsoft.com/office/drawing/2014/main" id="{451F0B92-1154-9B4F-A6D9-9B5880C2C864}"/>
                </a:ext>
              </a:extLst>
            </p:cNvPr>
            <p:cNvSpPr>
              <a:spLocks/>
            </p:cNvSpPr>
            <p:nvPr/>
          </p:nvSpPr>
          <p:spPr bwMode="auto">
            <a:xfrm>
              <a:off x="2505" y="12037"/>
              <a:ext cx="1562" cy="11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8" name="Rectangle 47">
              <a:extLst>
                <a:ext uri="{FF2B5EF4-FFF2-40B4-BE49-F238E27FC236}">
                  <a16:creationId xmlns:a16="http://schemas.microsoft.com/office/drawing/2014/main" id="{96F061CB-E232-6243-A8AD-8F1932E9E84E}"/>
                </a:ext>
              </a:extLst>
            </p:cNvPr>
            <p:cNvSpPr>
              <a:spLocks/>
            </p:cNvSpPr>
            <p:nvPr/>
          </p:nvSpPr>
          <p:spPr bwMode="auto">
            <a:xfrm>
              <a:off x="2505" y="12036"/>
              <a:ext cx="1270" cy="115"/>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49" name="Rectangle 48">
              <a:extLst>
                <a:ext uri="{FF2B5EF4-FFF2-40B4-BE49-F238E27FC236}">
                  <a16:creationId xmlns:a16="http://schemas.microsoft.com/office/drawing/2014/main" id="{3868346E-BA4C-124D-B39E-34CDBA14F057}"/>
                </a:ext>
              </a:extLst>
            </p:cNvPr>
            <p:cNvSpPr>
              <a:spLocks/>
            </p:cNvSpPr>
            <p:nvPr/>
          </p:nvSpPr>
          <p:spPr bwMode="auto">
            <a:xfrm>
              <a:off x="2505" y="12328"/>
              <a:ext cx="1562" cy="121"/>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0" name="Rectangle 49">
              <a:extLst>
                <a:ext uri="{FF2B5EF4-FFF2-40B4-BE49-F238E27FC236}">
                  <a16:creationId xmlns:a16="http://schemas.microsoft.com/office/drawing/2014/main" id="{C60BAEC4-68ED-2146-9E4B-81CDD3451243}"/>
                </a:ext>
              </a:extLst>
            </p:cNvPr>
            <p:cNvSpPr>
              <a:spLocks/>
            </p:cNvSpPr>
            <p:nvPr/>
          </p:nvSpPr>
          <p:spPr bwMode="auto">
            <a:xfrm>
              <a:off x="2505" y="12327"/>
              <a:ext cx="1270" cy="122"/>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1" name="Rectangle 50">
              <a:extLst>
                <a:ext uri="{FF2B5EF4-FFF2-40B4-BE49-F238E27FC236}">
                  <a16:creationId xmlns:a16="http://schemas.microsoft.com/office/drawing/2014/main" id="{6686BC73-7E10-864D-82F5-425FFD6DE13A}"/>
                </a:ext>
              </a:extLst>
            </p:cNvPr>
            <p:cNvSpPr>
              <a:spLocks/>
            </p:cNvSpPr>
            <p:nvPr/>
          </p:nvSpPr>
          <p:spPr bwMode="auto">
            <a:xfrm>
              <a:off x="2505" y="12638"/>
              <a:ext cx="1562" cy="12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sp>
          <p:nvSpPr>
            <p:cNvPr id="52" name="Rectangle 51">
              <a:extLst>
                <a:ext uri="{FF2B5EF4-FFF2-40B4-BE49-F238E27FC236}">
                  <a16:creationId xmlns:a16="http://schemas.microsoft.com/office/drawing/2014/main" id="{E300B747-9AEF-8146-AE9A-B99FD7BFEBB3}"/>
                </a:ext>
              </a:extLst>
            </p:cNvPr>
            <p:cNvSpPr>
              <a:spLocks/>
            </p:cNvSpPr>
            <p:nvPr/>
          </p:nvSpPr>
          <p:spPr bwMode="auto">
            <a:xfrm>
              <a:off x="2505" y="12637"/>
              <a:ext cx="1270" cy="123"/>
            </a:xfrm>
            <a:prstGeom prst="rect">
              <a:avLst/>
            </a:prstGeom>
            <a:solidFill>
              <a:schemeClr val="tx1">
                <a:lumMod val="75000"/>
                <a:lumOff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fr-FR"/>
            </a:p>
          </p:txBody>
        </p:sp>
      </p:grpSp>
      <p:sp>
        <p:nvSpPr>
          <p:cNvPr id="53" name="Text Box 41">
            <a:extLst>
              <a:ext uri="{FF2B5EF4-FFF2-40B4-BE49-F238E27FC236}">
                <a16:creationId xmlns:a16="http://schemas.microsoft.com/office/drawing/2014/main" id="{952B2CCE-A941-3B47-8C18-9DE7FF326470}"/>
              </a:ext>
            </a:extLst>
          </p:cNvPr>
          <p:cNvSpPr txBox="1">
            <a:spLocks/>
          </p:cNvSpPr>
          <p:nvPr/>
        </p:nvSpPr>
        <p:spPr bwMode="auto">
          <a:xfrm>
            <a:off x="3229976" y="1745292"/>
            <a:ext cx="31565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EXPERIENCE PROFESSIONNELLE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Text Box 43">
            <a:extLst>
              <a:ext uri="{FF2B5EF4-FFF2-40B4-BE49-F238E27FC236}">
                <a16:creationId xmlns:a16="http://schemas.microsoft.com/office/drawing/2014/main" id="{2EAE97A0-550F-4C42-824B-4359B3859E03}"/>
              </a:ext>
            </a:extLst>
          </p:cNvPr>
          <p:cNvSpPr txBox="1">
            <a:spLocks/>
          </p:cNvSpPr>
          <p:nvPr/>
        </p:nvSpPr>
        <p:spPr bwMode="auto">
          <a:xfrm>
            <a:off x="3832627" y="2310566"/>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TITRE DE POSTE</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fr-FR" sz="1000" b="1" dirty="0">
                <a:effectLst/>
                <a:latin typeface="Calibri" panose="020F0502020204030204" pitchFamily="34" charset="0"/>
                <a:ea typeface="Calibri" panose="020F0502020204030204" pitchFamily="34" charset="0"/>
                <a:cs typeface="Times New Roman" panose="02020603050405020304" pitchFamily="18" charset="0"/>
              </a:rPr>
              <a:t>NOM DE LA COMPAGNIE      </a:t>
            </a:r>
            <a:br>
              <a:rPr lang="fr-FR" sz="1100" b="1" dirty="0">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Times New Roman" panose="02020603050405020304" pitchFamily="18" charset="0"/>
              </a:rPr>
              <a:t>.</a:t>
            </a:r>
            <a:br>
              <a:rPr lang="fr-FR" sz="1100" dirty="0">
                <a:effectLst/>
                <a:latin typeface="Calibri" panose="020F0502020204030204" pitchFamily="34" charset="0"/>
                <a:ea typeface="Calibri" panose="020F0502020204030204" pitchFamily="34" charset="0"/>
                <a:cs typeface="Times New Roman" panose="02020603050405020304" pitchFamily="18" charset="0"/>
              </a:rPr>
            </a:b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5" name="Text Box 44">
            <a:extLst>
              <a:ext uri="{FF2B5EF4-FFF2-40B4-BE49-F238E27FC236}">
                <a16:creationId xmlns:a16="http://schemas.microsoft.com/office/drawing/2014/main" id="{61C8F928-B675-0245-80FC-128940CAB9D9}"/>
              </a:ext>
            </a:extLst>
          </p:cNvPr>
          <p:cNvSpPr txBox="1">
            <a:spLocks/>
          </p:cNvSpPr>
          <p:nvPr/>
        </p:nvSpPr>
        <p:spPr bwMode="auto">
          <a:xfrm>
            <a:off x="3364632" y="2278181"/>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2010 </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6" name="Text Box 43">
            <a:extLst>
              <a:ext uri="{FF2B5EF4-FFF2-40B4-BE49-F238E27FC236}">
                <a16:creationId xmlns:a16="http://schemas.microsoft.com/office/drawing/2014/main" id="{26D84F20-8FB0-B14B-8D27-037DAAFAAF8B}"/>
              </a:ext>
            </a:extLst>
          </p:cNvPr>
          <p:cNvSpPr txBox="1">
            <a:spLocks/>
          </p:cNvSpPr>
          <p:nvPr/>
        </p:nvSpPr>
        <p:spPr bwMode="auto">
          <a:xfrm>
            <a:off x="3759082" y="3907715"/>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TITRE DE POSTE</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fr-FR" sz="1000" b="1" dirty="0">
                <a:effectLst/>
                <a:latin typeface="Calibri" panose="020F0502020204030204" pitchFamily="34" charset="0"/>
                <a:ea typeface="Calibri" panose="020F0502020204030204" pitchFamily="34" charset="0"/>
                <a:cs typeface="Times New Roman" panose="02020603050405020304" pitchFamily="18" charset="0"/>
              </a:rPr>
              <a:t>NOM DE LA COMPAGNIE      </a:t>
            </a:r>
            <a:br>
              <a:rPr lang="fr-FR" sz="1100" b="1" dirty="0">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Times New Roman" panose="02020603050405020304" pitchFamily="18" charset="0"/>
              </a:rPr>
              <a:t>.</a:t>
            </a:r>
            <a:br>
              <a:rPr lang="fr-FR" sz="1100" dirty="0">
                <a:effectLst/>
                <a:latin typeface="Calibri" panose="020F0502020204030204" pitchFamily="34" charset="0"/>
                <a:ea typeface="Calibri" panose="020F0502020204030204" pitchFamily="34" charset="0"/>
                <a:cs typeface="Times New Roman" panose="02020603050405020304" pitchFamily="18" charset="0"/>
              </a:rPr>
            </a:b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7" name="Text Box 44">
            <a:extLst>
              <a:ext uri="{FF2B5EF4-FFF2-40B4-BE49-F238E27FC236}">
                <a16:creationId xmlns:a16="http://schemas.microsoft.com/office/drawing/2014/main" id="{97BFFD53-2A96-284B-842A-91A2D6B28D0A}"/>
              </a:ext>
            </a:extLst>
          </p:cNvPr>
          <p:cNvSpPr txBox="1">
            <a:spLocks/>
          </p:cNvSpPr>
          <p:nvPr/>
        </p:nvSpPr>
        <p:spPr bwMode="auto">
          <a:xfrm>
            <a:off x="3291087" y="387533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2010 </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8" name="Text Box 43">
            <a:extLst>
              <a:ext uri="{FF2B5EF4-FFF2-40B4-BE49-F238E27FC236}">
                <a16:creationId xmlns:a16="http://schemas.microsoft.com/office/drawing/2014/main" id="{2389DAED-9596-9146-BCFB-3F6BAAFB1F2B}"/>
              </a:ext>
            </a:extLst>
          </p:cNvPr>
          <p:cNvSpPr txBox="1">
            <a:spLocks/>
          </p:cNvSpPr>
          <p:nvPr/>
        </p:nvSpPr>
        <p:spPr bwMode="auto">
          <a:xfrm>
            <a:off x="3744237" y="5557135"/>
            <a:ext cx="3526790" cy="140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TITRE DE POSTE</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fr-FR" sz="1000" b="1" dirty="0">
                <a:effectLst/>
                <a:latin typeface="Calibri" panose="020F0502020204030204" pitchFamily="34" charset="0"/>
                <a:ea typeface="Calibri" panose="020F0502020204030204" pitchFamily="34" charset="0"/>
                <a:cs typeface="Times New Roman" panose="02020603050405020304" pitchFamily="18" charset="0"/>
              </a:rPr>
              <a:t>NOM DE LA COMPAGNIE      </a:t>
            </a:r>
            <a:br>
              <a:rPr lang="fr-FR" sz="1100" b="1" dirty="0">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ici les fonctions que vous avez occupées. Décrivez également vos missions, le nombre de personnes que vous avez encadré et si vous le pouvez essayer d’inscrire les résultats que vous avez obtenus, n’hésitez pas à les quantifier</a:t>
            </a:r>
            <a:r>
              <a:rPr lang="fr-FR" sz="1100" dirty="0">
                <a:effectLst/>
                <a:latin typeface="Calibri" panose="020F0502020204030204" pitchFamily="34" charset="0"/>
                <a:ea typeface="Calibri" panose="020F0502020204030204" pitchFamily="34" charset="0"/>
                <a:cs typeface="Times New Roman" panose="02020603050405020304" pitchFamily="18" charset="0"/>
              </a:rPr>
              <a:t>.</a:t>
            </a:r>
            <a:br>
              <a:rPr lang="fr-FR" sz="1100" dirty="0">
                <a:effectLst/>
                <a:latin typeface="Calibri" panose="020F0502020204030204" pitchFamily="34" charset="0"/>
                <a:ea typeface="Calibri" panose="020F0502020204030204" pitchFamily="34" charset="0"/>
                <a:cs typeface="Times New Roman" panose="02020603050405020304" pitchFamily="18" charset="0"/>
              </a:rPr>
            </a:b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9" name="Text Box 44">
            <a:extLst>
              <a:ext uri="{FF2B5EF4-FFF2-40B4-BE49-F238E27FC236}">
                <a16:creationId xmlns:a16="http://schemas.microsoft.com/office/drawing/2014/main" id="{4F1BD1D6-84F7-8A47-8033-2EBBA47DC832}"/>
              </a:ext>
            </a:extLst>
          </p:cNvPr>
          <p:cNvSpPr txBox="1">
            <a:spLocks/>
          </p:cNvSpPr>
          <p:nvPr/>
        </p:nvSpPr>
        <p:spPr bwMode="auto">
          <a:xfrm>
            <a:off x="3276242" y="552475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2010 </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Text Box 41">
            <a:extLst>
              <a:ext uri="{FF2B5EF4-FFF2-40B4-BE49-F238E27FC236}">
                <a16:creationId xmlns:a16="http://schemas.microsoft.com/office/drawing/2014/main" id="{3B88820F-B18F-4D47-9941-D5BD4D84DCD4}"/>
              </a:ext>
            </a:extLst>
          </p:cNvPr>
          <p:cNvSpPr txBox="1">
            <a:spLocks/>
          </p:cNvSpPr>
          <p:nvPr/>
        </p:nvSpPr>
        <p:spPr bwMode="auto">
          <a:xfrm>
            <a:off x="3370718" y="7323982"/>
            <a:ext cx="338518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FORMATION - PARCOURS SCOLAIRE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1" name="Text Box 43">
            <a:extLst>
              <a:ext uri="{FF2B5EF4-FFF2-40B4-BE49-F238E27FC236}">
                <a16:creationId xmlns:a16="http://schemas.microsoft.com/office/drawing/2014/main" id="{D1329BCE-12E1-CD4E-9E21-89B959D22B77}"/>
              </a:ext>
            </a:extLst>
          </p:cNvPr>
          <p:cNvSpPr txBox="1">
            <a:spLocks/>
          </p:cNvSpPr>
          <p:nvPr/>
        </p:nvSpPr>
        <p:spPr bwMode="auto">
          <a:xfrm>
            <a:off x="3779507" y="7892665"/>
            <a:ext cx="3526790"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TITRE DU DIPLÔME</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fr-FR" sz="1000" b="1" dirty="0">
                <a:effectLst/>
                <a:latin typeface="Calibri" panose="020F0502020204030204" pitchFamily="34" charset="0"/>
                <a:ea typeface="Calibri" panose="020F0502020204030204" pitchFamily="34" charset="0"/>
                <a:cs typeface="Times New Roman" panose="02020603050405020304" pitchFamily="18" charset="0"/>
              </a:rPr>
              <a:t>NOM DE LA FORMATION / ECOLE</a:t>
            </a:r>
            <a:br>
              <a:rPr lang="fr-FR" sz="1100" b="1" dirty="0">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Times New Roman" panose="02020603050405020304" pitchFamily="18" charset="0"/>
              </a:rPr>
            </a:b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2" name="Text Box 44">
            <a:extLst>
              <a:ext uri="{FF2B5EF4-FFF2-40B4-BE49-F238E27FC236}">
                <a16:creationId xmlns:a16="http://schemas.microsoft.com/office/drawing/2014/main" id="{07248AAC-4C20-8740-96AB-43E232E33B44}"/>
              </a:ext>
            </a:extLst>
          </p:cNvPr>
          <p:cNvSpPr txBox="1">
            <a:spLocks/>
          </p:cNvSpPr>
          <p:nvPr/>
        </p:nvSpPr>
        <p:spPr bwMode="auto">
          <a:xfrm>
            <a:off x="3313417" y="7862185"/>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2010 </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en-US" sz="1000" dirty="0">
                <a:effectLst/>
                <a:latin typeface="Calibri" panose="020F0502020204030204" pitchFamily="34" charset="0"/>
                <a:ea typeface="Calibri" panose="020F0502020204030204" pitchFamily="34" charset="0"/>
                <a:cs typeface="Times New Roman" panose="02020603050405020304" pitchFamily="18" charset="0"/>
              </a:rPr>
              <a:t>2013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3" name="Text Box 43">
            <a:extLst>
              <a:ext uri="{FF2B5EF4-FFF2-40B4-BE49-F238E27FC236}">
                <a16:creationId xmlns:a16="http://schemas.microsoft.com/office/drawing/2014/main" id="{AC5C1B00-95DB-504C-9AF3-3550E7A41ECA}"/>
              </a:ext>
            </a:extLst>
          </p:cNvPr>
          <p:cNvSpPr txBox="1">
            <a:spLocks/>
          </p:cNvSpPr>
          <p:nvPr/>
        </p:nvSpPr>
        <p:spPr bwMode="auto">
          <a:xfrm>
            <a:off x="3775697" y="8831830"/>
            <a:ext cx="3526790"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TITRE DU DIPLÔME</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fr-FR" sz="1000" b="1" dirty="0">
                <a:effectLst/>
                <a:latin typeface="Calibri" panose="020F0502020204030204" pitchFamily="34" charset="0"/>
                <a:ea typeface="Calibri" panose="020F0502020204030204" pitchFamily="34" charset="0"/>
                <a:cs typeface="Times New Roman" panose="02020603050405020304" pitchFamily="18" charset="0"/>
              </a:rPr>
              <a:t>NOM DE LA FORMATION / ECOLE</a:t>
            </a:r>
            <a:br>
              <a:rPr lang="fr-FR" sz="1100" b="1" dirty="0">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Times New Roman" panose="02020603050405020304" pitchFamily="18" charset="0"/>
              </a:rPr>
            </a:b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4" name="Text Box 44">
            <a:extLst>
              <a:ext uri="{FF2B5EF4-FFF2-40B4-BE49-F238E27FC236}">
                <a16:creationId xmlns:a16="http://schemas.microsoft.com/office/drawing/2014/main" id="{6098C258-0722-3E4A-BD4B-70397AC32348}"/>
              </a:ext>
            </a:extLst>
          </p:cNvPr>
          <p:cNvSpPr txBox="1">
            <a:spLocks/>
          </p:cNvSpPr>
          <p:nvPr/>
        </p:nvSpPr>
        <p:spPr bwMode="auto">
          <a:xfrm>
            <a:off x="3309607" y="880135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2010 </a:t>
            </a:r>
            <a:br>
              <a:rPr lang="fr-FR" sz="1100" dirty="0">
                <a:latin typeface="Calibri" panose="020F0502020204030204" pitchFamily="34" charset="0"/>
                <a:ea typeface="Calibri" panose="020F0502020204030204" pitchFamily="34" charset="0"/>
                <a:cs typeface="Times New Roman" panose="02020603050405020304" pitchFamily="18" charset="0"/>
              </a:rPr>
            </a:br>
            <a:r>
              <a:rPr lang="fr-FR" sz="1100" dirty="0">
                <a:latin typeface="Calibri" panose="020F0502020204030204" pitchFamily="34" charset="0"/>
                <a:ea typeface="Calibri" panose="020F0502020204030204" pitchFamily="34" charset="0"/>
                <a:cs typeface="Times New Roman" panose="02020603050405020304" pitchFamily="18" charset="0"/>
              </a:rPr>
              <a:t>2</a:t>
            </a:r>
            <a:r>
              <a:rPr lang="en-US" sz="1000" dirty="0">
                <a:effectLst/>
                <a:latin typeface="Calibri" panose="020F0502020204030204" pitchFamily="34" charset="0"/>
                <a:ea typeface="Calibri" panose="020F0502020204030204" pitchFamily="34" charset="0"/>
                <a:cs typeface="Times New Roman" panose="02020603050405020304" pitchFamily="18" charset="0"/>
              </a:rPr>
              <a:t>013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5" name="Text Box 43">
            <a:extLst>
              <a:ext uri="{FF2B5EF4-FFF2-40B4-BE49-F238E27FC236}">
                <a16:creationId xmlns:a16="http://schemas.microsoft.com/office/drawing/2014/main" id="{15ED8174-B6D5-0541-84EA-8FB72CD21DB6}"/>
              </a:ext>
            </a:extLst>
          </p:cNvPr>
          <p:cNvSpPr txBox="1">
            <a:spLocks/>
          </p:cNvSpPr>
          <p:nvPr/>
        </p:nvSpPr>
        <p:spPr bwMode="auto">
          <a:xfrm>
            <a:off x="3775697" y="9758930"/>
            <a:ext cx="3526790" cy="904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TITRE DU DIPLÔME</a:t>
            </a:r>
            <a:br>
              <a:rPr lang="fr-FR" sz="1000" dirty="0">
                <a:effectLst/>
                <a:latin typeface="Calibri" panose="020F0502020204030204" pitchFamily="34" charset="0"/>
                <a:ea typeface="Calibri" panose="020F0502020204030204" pitchFamily="34" charset="0"/>
                <a:cs typeface="Times New Roman" panose="02020603050405020304" pitchFamily="18" charset="0"/>
              </a:rPr>
            </a:br>
            <a:r>
              <a:rPr lang="fr-FR" sz="1000" b="1" dirty="0">
                <a:effectLst/>
                <a:latin typeface="Calibri" panose="020F0502020204030204" pitchFamily="34" charset="0"/>
                <a:ea typeface="Calibri" panose="020F0502020204030204" pitchFamily="34" charset="0"/>
                <a:cs typeface="Times New Roman" panose="02020603050405020304" pitchFamily="18" charset="0"/>
              </a:rPr>
              <a:t>NOM DE LA FORMATION / ECOLE</a:t>
            </a:r>
            <a:br>
              <a:rPr lang="fr-FR" sz="1000" b="1" dirty="0">
                <a:effectLst/>
                <a:latin typeface="Calibri" panose="020F0502020204030204" pitchFamily="34" charset="0"/>
                <a:ea typeface="Calibri" panose="020F0502020204030204" pitchFamily="34" charset="0"/>
                <a:cs typeface="Times New Roman" panose="02020603050405020304" pitchFamily="18" charset="0"/>
              </a:rPr>
            </a:br>
            <a:r>
              <a:rPr lang="fr-FR" sz="1100"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Décrivez en quelques lignes les objectifs et spécialités de cette formation.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fr-FR" sz="1100" dirty="0">
                <a:effectLst/>
                <a:latin typeface="Calibri" panose="020F0502020204030204" pitchFamily="34" charset="0"/>
                <a:ea typeface="Calibri" panose="020F0502020204030204" pitchFamily="34" charset="0"/>
                <a:cs typeface="Times New Roman" panose="02020603050405020304" pitchFamily="18" charset="0"/>
              </a:rPr>
            </a:b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6" name="Text Box 44">
            <a:extLst>
              <a:ext uri="{FF2B5EF4-FFF2-40B4-BE49-F238E27FC236}">
                <a16:creationId xmlns:a16="http://schemas.microsoft.com/office/drawing/2014/main" id="{D3A590F7-A32E-4449-B190-FD6DD5A2DC42}"/>
              </a:ext>
            </a:extLst>
          </p:cNvPr>
          <p:cNvSpPr txBox="1">
            <a:spLocks/>
          </p:cNvSpPr>
          <p:nvPr/>
        </p:nvSpPr>
        <p:spPr bwMode="auto">
          <a:xfrm>
            <a:off x="3309607" y="9728450"/>
            <a:ext cx="46418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07000"/>
              </a:lnSpc>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20102013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8" name="Text Box 41">
            <a:extLst>
              <a:ext uri="{FF2B5EF4-FFF2-40B4-BE49-F238E27FC236}">
                <a16:creationId xmlns:a16="http://schemas.microsoft.com/office/drawing/2014/main" id="{322242FC-72C9-9C44-A48B-3B56D6A03057}"/>
              </a:ext>
            </a:extLst>
          </p:cNvPr>
          <p:cNvSpPr txBox="1">
            <a:spLocks/>
          </p:cNvSpPr>
          <p:nvPr/>
        </p:nvSpPr>
        <p:spPr bwMode="auto">
          <a:xfrm>
            <a:off x="3476856" y="388607"/>
            <a:ext cx="3498850"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2000" b="1">
                <a:effectLst/>
                <a:latin typeface="Calibri" panose="020F0502020204030204" pitchFamily="34" charset="0"/>
                <a:ea typeface="Calibri" panose="020F0502020204030204" pitchFamily="34" charset="0"/>
                <a:cs typeface="Times New Roman" panose="02020603050405020304" pitchFamily="18" charset="0"/>
              </a:rPr>
              <a:t>Philibert </a:t>
            </a:r>
            <a:r>
              <a:rPr lang="fr-FR" sz="2000" b="1">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DE LA ROUSSIGNOL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9" name="Text Box 41">
            <a:extLst>
              <a:ext uri="{FF2B5EF4-FFF2-40B4-BE49-F238E27FC236}">
                <a16:creationId xmlns:a16="http://schemas.microsoft.com/office/drawing/2014/main" id="{59999D58-86A6-5849-9056-72C0928BDD55}"/>
              </a:ext>
            </a:extLst>
          </p:cNvPr>
          <p:cNvSpPr txBox="1">
            <a:spLocks/>
          </p:cNvSpPr>
          <p:nvPr/>
        </p:nvSpPr>
        <p:spPr bwMode="auto">
          <a:xfrm>
            <a:off x="4979266" y="787387"/>
            <a:ext cx="2530475" cy="372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ct val="107000"/>
              </a:lnSpc>
              <a:spcAft>
                <a:spcPts val="800"/>
              </a:spcAft>
            </a:pPr>
            <a:r>
              <a:rPr lang="fr-FR" sz="1400" b="1">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Titre du post recherché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79785345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637</Words>
  <Application>Microsoft Macintosh PowerPoint</Application>
  <PresentationFormat>Personnalisé</PresentationFormat>
  <Paragraphs>79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2016-02-02T19:34:59Z</dcterms:created>
  <dcterms:modified xsi:type="dcterms:W3CDTF">2021-09-30T15:18:27Z</dcterms:modified>
</cp:coreProperties>
</file>