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75"/>
    <p:restoredTop sz="94558"/>
  </p:normalViewPr>
  <p:slideViewPr>
    <p:cSldViewPr snapToGrid="0" snapToObjects="1">
      <p:cViewPr>
        <p:scale>
          <a:sx n="60" d="100"/>
          <a:sy n="60" d="100"/>
        </p:scale>
        <p:origin x="3784"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14/09/2021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37702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14/09/2021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700702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14/09/2021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976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EA57B-C0E7-4B46-9679-4725AF5CF0E2}" type="datetimeFigureOut">
              <a:rPr lang="fr-FR" smtClean="0"/>
              <a:t>14/09/2021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548697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E4EA57B-C0E7-4B46-9679-4725AF5CF0E2}" type="datetimeFigureOut">
              <a:rPr lang="fr-FR" smtClean="0"/>
              <a:t>14/09/2021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5924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E4EA57B-C0E7-4B46-9679-4725AF5CF0E2}" type="datetimeFigureOut">
              <a:rPr lang="fr-FR" smtClean="0"/>
              <a:t>14/09/2021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06357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E4EA57B-C0E7-4B46-9679-4725AF5CF0E2}" type="datetimeFigureOut">
              <a:rPr lang="fr-FR" smtClean="0"/>
              <a:t>14/09/2021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943840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E4EA57B-C0E7-4B46-9679-4725AF5CF0E2}" type="datetimeFigureOut">
              <a:rPr lang="fr-FR" smtClean="0"/>
              <a:t>14/09/2021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4535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A57B-C0E7-4B46-9679-4725AF5CF0E2}" type="datetimeFigureOut">
              <a:rPr lang="fr-FR" smtClean="0"/>
              <a:t>14/09/2021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6017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14/09/2021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8490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E4EA57B-C0E7-4B46-9679-4725AF5CF0E2}" type="datetimeFigureOut">
              <a:rPr lang="fr-FR" smtClean="0"/>
              <a:t>14/09/2021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2D2F9A1-731A-694E-B723-457ED16AD5F2}" type="slidenum">
              <a:rPr lang="fr-FR" smtClean="0"/>
              <a:t>‹N°›</a:t>
            </a:fld>
            <a:endParaRPr lang="fr-FR"/>
          </a:p>
        </p:txBody>
      </p:sp>
    </p:spTree>
    <p:extLst>
      <p:ext uri="{BB962C8B-B14F-4D97-AF65-F5344CB8AC3E}">
        <p14:creationId xmlns:p14="http://schemas.microsoft.com/office/powerpoint/2010/main" val="1523540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E4EA57B-C0E7-4B46-9679-4725AF5CF0E2}" type="datetimeFigureOut">
              <a:rPr lang="fr-FR" smtClean="0"/>
              <a:t>14/09/2021</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2D2F9A1-731A-694E-B723-457ED16AD5F2}" type="slidenum">
              <a:rPr lang="fr-FR" smtClean="0"/>
              <a:t>‹N°›</a:t>
            </a:fld>
            <a:endParaRPr lang="fr-FR"/>
          </a:p>
        </p:txBody>
      </p:sp>
    </p:spTree>
    <p:extLst>
      <p:ext uri="{BB962C8B-B14F-4D97-AF65-F5344CB8AC3E}">
        <p14:creationId xmlns:p14="http://schemas.microsoft.com/office/powerpoint/2010/main" val="734727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264981805"/>
              </p:ext>
            </p:extLst>
          </p:nvPr>
        </p:nvGraphicFramePr>
        <p:xfrm>
          <a:off x="414909" y="2711562"/>
          <a:ext cx="6407503" cy="5707380"/>
        </p:xfrm>
        <a:graphic>
          <a:graphicData uri="http://schemas.openxmlformats.org/drawingml/2006/table">
            <a:tbl>
              <a:tblPr firstRow="1" bandRow="1">
                <a:tableStyleId>{5C22544A-7EE6-4342-B048-85BDC9FD1C3A}</a:tableStyleId>
              </a:tblPr>
              <a:tblGrid>
                <a:gridCol w="6407503">
                  <a:extLst>
                    <a:ext uri="{9D8B030D-6E8A-4147-A177-3AD203B41FA5}">
                      <a16:colId xmlns:a16="http://schemas.microsoft.com/office/drawing/2014/main" val="20000"/>
                    </a:ext>
                  </a:extLst>
                </a:gridCol>
              </a:tblGrid>
              <a:tr h="370840">
                <a:tc>
                  <a:txBody>
                    <a:bodyPr/>
                    <a:lstStyle/>
                    <a:p>
                      <a:r>
                        <a:rPr lang="fr-FR" sz="1800" b="0" dirty="0">
                          <a:solidFill>
                            <a:schemeClr val="tx1"/>
                          </a:solidFill>
                          <a:latin typeface="Arial" charset="0"/>
                          <a:ea typeface="Arial" charset="0"/>
                          <a:cs typeface="Arial" charset="0"/>
                        </a:rPr>
                        <a:t>Formation</a:t>
                      </a:r>
                    </a:p>
                  </a:txBody>
                  <a:tcPr>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pPr defTabSz="685800">
                        <a:defRPr/>
                      </a:pPr>
                      <a:r>
                        <a:rPr lang="fr-FR" sz="1200" b="1" dirty="0">
                          <a:latin typeface="Arial" panose="020B0604020202020204" pitchFamily="34" charset="0"/>
                          <a:cs typeface="Arial" panose="020B0604020202020204" pitchFamily="34" charset="0"/>
                        </a:rPr>
                        <a:t>2012 </a:t>
                      </a:r>
                      <a:r>
                        <a:rPr lang="mr-IN" sz="1200" b="1" dirty="0">
                          <a:latin typeface="Arial" panose="020B0604020202020204" pitchFamily="34" charset="0"/>
                        </a:rPr>
                        <a:t>–</a:t>
                      </a:r>
                      <a:r>
                        <a:rPr lang="fr-FR" sz="1200" b="1" dirty="0">
                          <a:latin typeface="Arial" panose="020B0604020202020204" pitchFamily="34" charset="0"/>
                          <a:cs typeface="Arial" panose="020B0604020202020204" pitchFamily="34" charset="0"/>
                        </a:rPr>
                        <a:t> DIPLÔME – UNIVERSITÉ</a:t>
                      </a:r>
                    </a:p>
                    <a:p>
                      <a:pPr defTabSz="685800">
                        <a:defRPr/>
                      </a:pPr>
                      <a:r>
                        <a:rPr lang="fr-FR" sz="1200" dirty="0">
                          <a:solidFill>
                            <a:schemeClr val="tx1">
                              <a:lumMod val="50000"/>
                              <a:lumOff val="50000"/>
                            </a:schemeClr>
                          </a:solidFill>
                          <a:latin typeface="Arial" panose="020B0604020202020204" pitchFamily="34" charset="0"/>
                          <a:cs typeface="Arial" panose="020B0604020202020204" pitchFamily="34" charset="0"/>
                        </a:rPr>
                        <a:t>Décrivez en une ligne les objectifs et les spécialités de cette formation.</a:t>
                      </a:r>
                    </a:p>
                    <a:p>
                      <a:endParaRPr lang="fr-FR" sz="1200" b="0" dirty="0">
                        <a:solidFill>
                          <a:schemeClr val="tx1"/>
                        </a:solidFill>
                        <a:latin typeface="Arial" charset="0"/>
                        <a:ea typeface="Arial" charset="0"/>
                        <a:cs typeface="Arial" charset="0"/>
                      </a:endParaRPr>
                    </a:p>
                    <a:p>
                      <a:pPr defTabSz="685800">
                        <a:defRPr/>
                      </a:pPr>
                      <a:r>
                        <a:rPr lang="fr-FR" sz="1200" b="1" dirty="0">
                          <a:latin typeface="Arial" panose="020B0604020202020204" pitchFamily="34" charset="0"/>
                          <a:cs typeface="Arial" panose="020B0604020202020204" pitchFamily="34" charset="0"/>
                        </a:rPr>
                        <a:t>2012 </a:t>
                      </a:r>
                      <a:r>
                        <a:rPr lang="mr-IN" sz="1200" b="1" dirty="0">
                          <a:latin typeface="Arial" panose="020B0604020202020204" pitchFamily="34" charset="0"/>
                        </a:rPr>
                        <a:t>–</a:t>
                      </a:r>
                      <a:r>
                        <a:rPr lang="fr-FR" sz="1200" b="1" dirty="0">
                          <a:latin typeface="Arial" panose="020B0604020202020204" pitchFamily="34" charset="0"/>
                          <a:cs typeface="Arial" panose="020B0604020202020204" pitchFamily="34" charset="0"/>
                        </a:rPr>
                        <a:t> DIPLÔME – UNIVERSITÉ</a:t>
                      </a:r>
                    </a:p>
                    <a:p>
                      <a:pPr defTabSz="685800">
                        <a:defRPr/>
                      </a:pPr>
                      <a:r>
                        <a:rPr lang="fr-FR" sz="1200" dirty="0">
                          <a:solidFill>
                            <a:schemeClr val="tx1">
                              <a:lumMod val="50000"/>
                              <a:lumOff val="50000"/>
                            </a:schemeClr>
                          </a:solidFill>
                          <a:latin typeface="Arial" panose="020B0604020202020204" pitchFamily="34" charset="0"/>
                          <a:cs typeface="Arial" panose="020B0604020202020204" pitchFamily="34" charset="0"/>
                        </a:rPr>
                        <a:t>Décrivez en une ligne les objectifs et les spécialités de cette formation.</a:t>
                      </a:r>
                    </a:p>
                    <a:p>
                      <a:endParaRPr lang="fr-FR" sz="1200" b="0" dirty="0">
                        <a:solidFill>
                          <a:schemeClr val="tx1"/>
                        </a:solidFill>
                        <a:latin typeface="Arial" charset="0"/>
                        <a:ea typeface="Arial" charset="0"/>
                        <a:cs typeface="Arial" charset="0"/>
                      </a:endParaRPr>
                    </a:p>
                  </a:txBody>
                  <a:tcPr>
                    <a:lnT w="12700" cap="flat" cmpd="sng" algn="ctr">
                      <a:solidFill>
                        <a:schemeClr val="tx1">
                          <a:lumMod val="50000"/>
                          <a:lumOff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0003"/>
                  </a:ext>
                </a:extLst>
              </a:tr>
              <a:tr h="370840">
                <a:tc>
                  <a:txBody>
                    <a:bodyPr/>
                    <a:lstStyle/>
                    <a:p>
                      <a:r>
                        <a:rPr lang="fr-FR" sz="1800" b="0" dirty="0">
                          <a:solidFill>
                            <a:schemeClr val="tx1"/>
                          </a:solidFill>
                          <a:latin typeface="Arial" charset="0"/>
                          <a:ea typeface="Arial" charset="0"/>
                          <a:cs typeface="Arial" charset="0"/>
                        </a:rPr>
                        <a:t>Expériences </a:t>
                      </a:r>
                    </a:p>
                  </a:txBody>
                  <a:tcPr>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r>
                        <a:rPr lang="en-GB" sz="1200" b="1" dirty="0">
                          <a:latin typeface="Arial" panose="020B0604020202020204" pitchFamily="34" charset="0"/>
                          <a:ea typeface="Times New Roman" charset="0"/>
                          <a:cs typeface="Arial" panose="020B0604020202020204" pitchFamily="34" charset="0"/>
                        </a:rPr>
                        <a:t>2011 </a:t>
                      </a:r>
                      <a:r>
                        <a:rPr lang="mr-IN" sz="1200" b="1" dirty="0">
                          <a:latin typeface="Arial" panose="020B0604020202020204" pitchFamily="34" charset="0"/>
                          <a:ea typeface="Times New Roman" charset="0"/>
                          <a:cs typeface="Times New Roman" charset="0"/>
                        </a:rPr>
                        <a:t>–</a:t>
                      </a:r>
                      <a:r>
                        <a:rPr lang="en-GB" sz="12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2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a:p>
                      <a:endParaRPr lang="fr-FR" sz="1200" b="0" dirty="0">
                        <a:solidFill>
                          <a:schemeClr val="tx1"/>
                        </a:solidFill>
                        <a:latin typeface="Arial" charset="0"/>
                        <a:ea typeface="Arial" charset="0"/>
                        <a:cs typeface="Arial" charset="0"/>
                      </a:endParaRPr>
                    </a:p>
                    <a:p>
                      <a:r>
                        <a:rPr lang="en-GB" sz="1200" b="1" dirty="0">
                          <a:latin typeface="Arial" panose="020B0604020202020204" pitchFamily="34" charset="0"/>
                          <a:ea typeface="Times New Roman" charset="0"/>
                          <a:cs typeface="Arial" panose="020B0604020202020204" pitchFamily="34" charset="0"/>
                        </a:rPr>
                        <a:t>2011 </a:t>
                      </a:r>
                      <a:r>
                        <a:rPr lang="mr-IN" sz="1200" b="1" dirty="0">
                          <a:latin typeface="Arial" panose="020B0604020202020204" pitchFamily="34" charset="0"/>
                          <a:ea typeface="Times New Roman" charset="0"/>
                          <a:cs typeface="Times New Roman" charset="0"/>
                        </a:rPr>
                        <a:t>–</a:t>
                      </a:r>
                      <a:r>
                        <a:rPr lang="en-GB" sz="12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2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a:p>
                      <a:endParaRPr lang="fr-FR" sz="1200" b="0" dirty="0">
                        <a:solidFill>
                          <a:schemeClr val="tx1"/>
                        </a:solidFill>
                        <a:latin typeface="Arial" charset="0"/>
                        <a:ea typeface="Arial" charset="0"/>
                        <a:cs typeface="Arial" charset="0"/>
                      </a:endParaRPr>
                    </a:p>
                    <a:p>
                      <a:r>
                        <a:rPr lang="en-GB" sz="1200" b="1" dirty="0">
                          <a:latin typeface="Arial" panose="020B0604020202020204" pitchFamily="34" charset="0"/>
                          <a:ea typeface="Times New Roman" charset="0"/>
                          <a:cs typeface="Arial" panose="020B0604020202020204" pitchFamily="34" charset="0"/>
                        </a:rPr>
                        <a:t>2011 </a:t>
                      </a:r>
                      <a:r>
                        <a:rPr lang="mr-IN" sz="1200" b="1" dirty="0">
                          <a:latin typeface="Arial" panose="020B0604020202020204" pitchFamily="34" charset="0"/>
                          <a:ea typeface="Times New Roman" charset="0"/>
                          <a:cs typeface="Times New Roman" charset="0"/>
                        </a:rPr>
                        <a:t>–</a:t>
                      </a:r>
                      <a:r>
                        <a:rPr lang="en-GB" sz="1200" b="1" dirty="0">
                          <a:latin typeface="Arial" panose="020B0604020202020204" pitchFamily="34" charset="0"/>
                          <a:ea typeface="Times New Roman" charset="0"/>
                          <a:cs typeface="Arial" panose="020B0604020202020204" pitchFamily="34" charset="0"/>
                        </a:rPr>
                        <a:t> 2012 | POSTE | ENTREPRISE</a:t>
                      </a:r>
                    </a:p>
                    <a:p>
                      <a:pPr>
                        <a:spcBef>
                          <a:spcPts val="300"/>
                        </a:spcBef>
                      </a:pPr>
                      <a:r>
                        <a:rPr lang="fr-FR" sz="12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les fonctions que vous avez occupées. Décrivez également vos missions, le nombre de personnes que vous avez encadré et si vous le pouvez essayé d’inscrire les résultats que vous avez obtenus, n’hésitez pas à les quantifier.</a:t>
                      </a:r>
                    </a:p>
                    <a:p>
                      <a:endParaRPr lang="fr-FR" sz="1200" b="0" dirty="0">
                        <a:solidFill>
                          <a:schemeClr val="tx1"/>
                        </a:solidFill>
                        <a:latin typeface="Arial" charset="0"/>
                        <a:ea typeface="Arial" charset="0"/>
                        <a:cs typeface="Arial" charset="0"/>
                      </a:endParaRPr>
                    </a:p>
                  </a:txBody>
                  <a:tcPr>
                    <a:lnT w="12700" cap="flat" cmpd="sng" algn="ctr">
                      <a:solidFill>
                        <a:schemeClr val="tx1">
                          <a:lumMod val="50000"/>
                          <a:lumOff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0005"/>
                  </a:ext>
                </a:extLst>
              </a:tr>
              <a:tr h="370840">
                <a:tc>
                  <a:txBody>
                    <a:bodyPr/>
                    <a:lstStyle/>
                    <a:p>
                      <a:r>
                        <a:rPr lang="fr-FR" sz="1800" b="0" dirty="0">
                          <a:solidFill>
                            <a:schemeClr val="tx1"/>
                          </a:solidFill>
                          <a:latin typeface="Arial" charset="0"/>
                          <a:ea typeface="Arial" charset="0"/>
                          <a:cs typeface="Arial" charset="0"/>
                        </a:rPr>
                        <a:t>Hobbies &amp; Centres d’intérêts</a:t>
                      </a:r>
                    </a:p>
                  </a:txBody>
                  <a:tcPr>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0840">
                <a:tc>
                  <a:txBody>
                    <a:bodyPr/>
                    <a:lstStyle/>
                    <a:p>
                      <a:pPr>
                        <a:spcBef>
                          <a:spcPts val="300"/>
                        </a:spcBef>
                      </a:pPr>
                      <a:r>
                        <a:rPr lang="fr-FR" sz="1200" dirty="0">
                          <a:solidFill>
                            <a:schemeClr val="tx1">
                              <a:lumMod val="50000"/>
                              <a:lumOff val="50000"/>
                            </a:schemeClr>
                          </a:solidFill>
                          <a:latin typeface="Arial" panose="020B0604020202020204" pitchFamily="34" charset="0"/>
                          <a:ea typeface="Times New Roman" charset="0"/>
                          <a:cs typeface="Arial" panose="020B0604020202020204" pitchFamily="34" charset="0"/>
                        </a:rPr>
                        <a:t>Décrivez ici vos hobbies qui peuvent mettre en valeur votre personnalité et votre candidature.</a:t>
                      </a:r>
                    </a:p>
                  </a:txBody>
                  <a:tcPr>
                    <a:lnT w="12700" cap="flat" cmpd="sng" algn="ctr">
                      <a:solidFill>
                        <a:schemeClr val="tx1">
                          <a:lumMod val="50000"/>
                          <a:lumOff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10009"/>
                  </a:ext>
                </a:extLst>
              </a:tr>
            </a:tbl>
          </a:graphicData>
        </a:graphic>
      </p:graphicFrame>
      <p:pic>
        <p:nvPicPr>
          <p:cNvPr id="4" name="Image 3" descr="Une image contenant personne&#10;&#10;Description générée automatiquement">
            <a:extLst>
              <a:ext uri="{FF2B5EF4-FFF2-40B4-BE49-F238E27FC236}">
                <a16:creationId xmlns:a16="http://schemas.microsoft.com/office/drawing/2014/main" id="{5228CF56-9734-EA42-8643-9C36A2B913C0}"/>
              </a:ext>
            </a:extLst>
          </p:cNvPr>
          <p:cNvPicPr>
            <a:picLocks noChangeAspect="1"/>
          </p:cNvPicPr>
          <p:nvPr/>
        </p:nvPicPr>
        <p:blipFill rotWithShape="1">
          <a:blip r:embed="rId2"/>
          <a:srcRect l="19943" r="13367"/>
          <a:stretch/>
        </p:blipFill>
        <p:spPr>
          <a:xfrm>
            <a:off x="407052" y="528238"/>
            <a:ext cx="1558230" cy="1559533"/>
          </a:xfrm>
          <a:prstGeom prst="rect">
            <a:avLst/>
          </a:prstGeom>
          <a:ln>
            <a:solidFill>
              <a:schemeClr val="accent5"/>
            </a:solidFill>
          </a:ln>
        </p:spPr>
      </p:pic>
      <p:graphicFrame>
        <p:nvGraphicFramePr>
          <p:cNvPr id="6" name="Tableau 5">
            <a:extLst>
              <a:ext uri="{FF2B5EF4-FFF2-40B4-BE49-F238E27FC236}">
                <a16:creationId xmlns:a16="http://schemas.microsoft.com/office/drawing/2014/main" id="{86FBE3A9-4362-A245-9456-2925F3B3DF40}"/>
              </a:ext>
            </a:extLst>
          </p:cNvPr>
          <p:cNvGraphicFramePr>
            <a:graphicFrameLocks noGrp="1"/>
          </p:cNvGraphicFramePr>
          <p:nvPr>
            <p:extLst>
              <p:ext uri="{D42A27DB-BD31-4B8C-83A1-F6EECF244321}">
                <p14:modId xmlns:p14="http://schemas.microsoft.com/office/powerpoint/2010/main" val="2434794198"/>
              </p:ext>
            </p:extLst>
          </p:nvPr>
        </p:nvGraphicFramePr>
        <p:xfrm>
          <a:off x="4102016" y="967256"/>
          <a:ext cx="3050607" cy="1559560"/>
        </p:xfrm>
        <a:graphic>
          <a:graphicData uri="http://schemas.openxmlformats.org/drawingml/2006/table">
            <a:tbl>
              <a:tblPr firstRow="1" bandRow="1">
                <a:tableStyleId>{5C22544A-7EE6-4342-B048-85BDC9FD1C3A}</a:tableStyleId>
              </a:tblPr>
              <a:tblGrid>
                <a:gridCol w="3050607">
                  <a:extLst>
                    <a:ext uri="{9D8B030D-6E8A-4147-A177-3AD203B41FA5}">
                      <a16:colId xmlns:a16="http://schemas.microsoft.com/office/drawing/2014/main" val="2300333436"/>
                    </a:ext>
                  </a:extLst>
                </a:gridCol>
              </a:tblGrid>
              <a:tr h="370840">
                <a:tc>
                  <a:txBody>
                    <a:bodyPr/>
                    <a:lstStyle/>
                    <a:p>
                      <a:r>
                        <a:rPr lang="fr-FR" sz="1800" b="1" i="1" dirty="0">
                          <a:solidFill>
                            <a:schemeClr val="bg1">
                              <a:lumMod val="50000"/>
                            </a:schemeClr>
                          </a:solidFill>
                          <a:latin typeface="Arial" panose="020B0604020202020204" pitchFamily="34" charset="0"/>
                          <a:cs typeface="Arial" panose="020B0604020202020204" pitchFamily="34" charset="0"/>
                        </a:rPr>
                        <a:t>Titre du poste recherché</a:t>
                      </a:r>
                    </a:p>
                  </a:txBody>
                  <a:tcPr>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22868007"/>
                  </a:ext>
                </a:extLst>
              </a:tr>
              <a:tr h="370840">
                <a:tc>
                  <a:txBody>
                    <a:bodyPr/>
                    <a:lstStyle/>
                    <a:p>
                      <a:r>
                        <a:rPr lang="fr-FR" sz="1200" b="0" dirty="0">
                          <a:solidFill>
                            <a:schemeClr val="tx1"/>
                          </a:solidFill>
                          <a:latin typeface="Arial" charset="0"/>
                          <a:ea typeface="Arial" charset="0"/>
                          <a:cs typeface="Arial" charset="0"/>
                        </a:rPr>
                        <a:t>Décrivez votre objectif professionnel, vos aptitudes pour le poste, vos compétences clés. Il ne s’agit pas de ici de rédiger une lettre de motivation. Soyez simple précis et direct.</a:t>
                      </a:r>
                    </a:p>
                    <a:p>
                      <a:endParaRPr lang="fr-FR" sz="1200" b="0" dirty="0">
                        <a:solidFill>
                          <a:schemeClr val="tx1"/>
                        </a:solidFill>
                        <a:latin typeface="Arial" charset="0"/>
                        <a:ea typeface="Arial" charset="0"/>
                        <a:cs typeface="Arial" charset="0"/>
                      </a:endParaRPr>
                    </a:p>
                  </a:txBody>
                  <a:tcPr>
                    <a:lnT w="12700" cap="flat" cmpd="sng" algn="ctr">
                      <a:solidFill>
                        <a:schemeClr val="tx1">
                          <a:lumMod val="50000"/>
                          <a:lumOff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2218716987"/>
                  </a:ext>
                </a:extLst>
              </a:tr>
            </a:tbl>
          </a:graphicData>
        </a:graphic>
      </p:graphicFrame>
      <p:sp>
        <p:nvSpPr>
          <p:cNvPr id="7" name="Rectangle 6">
            <a:extLst>
              <a:ext uri="{FF2B5EF4-FFF2-40B4-BE49-F238E27FC236}">
                <a16:creationId xmlns:a16="http://schemas.microsoft.com/office/drawing/2014/main" id="{63DE2D6D-D9AB-E746-A174-9A8918E545B4}"/>
              </a:ext>
            </a:extLst>
          </p:cNvPr>
          <p:cNvSpPr/>
          <p:nvPr/>
        </p:nvSpPr>
        <p:spPr>
          <a:xfrm>
            <a:off x="2537810" y="308567"/>
            <a:ext cx="3640740" cy="584775"/>
          </a:xfrm>
          <a:prstGeom prst="rect">
            <a:avLst/>
          </a:prstGeom>
        </p:spPr>
        <p:txBody>
          <a:bodyPr wrap="none">
            <a:spAutoFit/>
          </a:bodyPr>
          <a:lstStyle/>
          <a:p>
            <a:r>
              <a:rPr lang="fr-FR" sz="3200" dirty="0">
                <a:latin typeface="Arial" panose="020B0604020202020204" pitchFamily="34" charset="0"/>
                <a:cs typeface="Arial" panose="020B0604020202020204" pitchFamily="34" charset="0"/>
              </a:rPr>
              <a:t>Vanessa </a:t>
            </a:r>
            <a:r>
              <a:rPr lang="fr-FR" sz="3200" b="1" dirty="0">
                <a:latin typeface="Arial" panose="020B0604020202020204" pitchFamily="34" charset="0"/>
                <a:cs typeface="Arial" panose="020B0604020202020204" pitchFamily="34" charset="0"/>
              </a:rPr>
              <a:t>LE CLAN</a:t>
            </a:r>
          </a:p>
        </p:txBody>
      </p:sp>
      <p:sp>
        <p:nvSpPr>
          <p:cNvPr id="9" name="TextBox 17">
            <a:extLst>
              <a:ext uri="{FF2B5EF4-FFF2-40B4-BE49-F238E27FC236}">
                <a16:creationId xmlns:a16="http://schemas.microsoft.com/office/drawing/2014/main" id="{3AC74973-5487-7A4F-A17A-9B5C9287E8FB}"/>
              </a:ext>
            </a:extLst>
          </p:cNvPr>
          <p:cNvSpPr txBox="1"/>
          <p:nvPr/>
        </p:nvSpPr>
        <p:spPr>
          <a:xfrm>
            <a:off x="1981703" y="1326887"/>
            <a:ext cx="1666393" cy="246221"/>
          </a:xfrm>
          <a:prstGeom prst="rect">
            <a:avLst/>
          </a:prstGeom>
          <a:noFill/>
        </p:spPr>
        <p:txBody>
          <a:bodyPr wrap="square" rtlCol="0">
            <a:spAutoFit/>
          </a:bodyPr>
          <a:lstStyle/>
          <a:p>
            <a:pPr algn="r"/>
            <a:r>
              <a:rPr lang="en-GB" sz="1000">
                <a:solidFill>
                  <a:schemeClr val="bg1">
                    <a:lumMod val="50000"/>
                  </a:schemeClr>
                </a:solidFill>
                <a:latin typeface="Lato" panose="020F0502020204030203" pitchFamily="34" charset="0"/>
                <a:ea typeface="Roboto" pitchFamily="2" charset="0"/>
                <a:cs typeface="Lato" panose="020F0502020204030203" pitchFamily="34" charset="0"/>
              </a:rPr>
              <a:t>mail@mail.com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10" name="TextBox 18">
            <a:extLst>
              <a:ext uri="{FF2B5EF4-FFF2-40B4-BE49-F238E27FC236}">
                <a16:creationId xmlns:a16="http://schemas.microsoft.com/office/drawing/2014/main" id="{C600CA6B-9EDE-A144-8D4F-6BD080D5A42A}"/>
              </a:ext>
            </a:extLst>
          </p:cNvPr>
          <p:cNvSpPr txBox="1"/>
          <p:nvPr/>
        </p:nvSpPr>
        <p:spPr>
          <a:xfrm>
            <a:off x="2553692" y="989422"/>
            <a:ext cx="1094405" cy="246221"/>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01.02.03.04.05</a:t>
            </a:r>
          </a:p>
        </p:txBody>
      </p:sp>
      <p:sp>
        <p:nvSpPr>
          <p:cNvPr id="11" name="TextBox 19">
            <a:extLst>
              <a:ext uri="{FF2B5EF4-FFF2-40B4-BE49-F238E27FC236}">
                <a16:creationId xmlns:a16="http://schemas.microsoft.com/office/drawing/2014/main" id="{F7EFCF24-24F3-6641-806A-79A5B18290C2}"/>
              </a:ext>
            </a:extLst>
          </p:cNvPr>
          <p:cNvSpPr txBox="1"/>
          <p:nvPr/>
        </p:nvSpPr>
        <p:spPr>
          <a:xfrm>
            <a:off x="1820984" y="2025694"/>
            <a:ext cx="1833645"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www.monsite.com</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sp>
        <p:nvSpPr>
          <p:cNvPr id="12" name="TextBox 20">
            <a:extLst>
              <a:ext uri="{FF2B5EF4-FFF2-40B4-BE49-F238E27FC236}">
                <a16:creationId xmlns:a16="http://schemas.microsoft.com/office/drawing/2014/main" id="{428BEA28-D128-7F4A-A3D8-4A1ED21EDE99}"/>
              </a:ext>
            </a:extLst>
          </p:cNvPr>
          <p:cNvSpPr txBox="1"/>
          <p:nvPr/>
        </p:nvSpPr>
        <p:spPr>
          <a:xfrm>
            <a:off x="2036149" y="1607687"/>
            <a:ext cx="1611948" cy="400110"/>
          </a:xfrm>
          <a:prstGeom prst="rect">
            <a:avLst/>
          </a:prstGeom>
          <a:noFill/>
        </p:spPr>
        <p:txBody>
          <a:bodyPr wrap="square" rtlCol="0">
            <a:spAutoFit/>
          </a:bodyPr>
          <a:lstStyle/>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12 rue de la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Réussite</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a:p>
            <a:pPr algn="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75012 </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PAris</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3" name="Picture 52">
            <a:extLst>
              <a:ext uri="{FF2B5EF4-FFF2-40B4-BE49-F238E27FC236}">
                <a16:creationId xmlns:a16="http://schemas.microsoft.com/office/drawing/2014/main" id="{C6B81385-4325-904F-BA89-7F70224CFAFA}"/>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3649581" y="1343026"/>
            <a:ext cx="202381" cy="202381"/>
          </a:xfrm>
          <a:prstGeom prst="rect">
            <a:avLst/>
          </a:prstGeom>
        </p:spPr>
      </p:pic>
      <p:pic>
        <p:nvPicPr>
          <p:cNvPr id="14" name="Picture 53">
            <a:extLst>
              <a:ext uri="{FF2B5EF4-FFF2-40B4-BE49-F238E27FC236}">
                <a16:creationId xmlns:a16="http://schemas.microsoft.com/office/drawing/2014/main" id="{794826E3-459D-B840-B1E9-8022FD7CAEB3}"/>
              </a:ext>
            </a:extLst>
          </p:cNvPr>
          <p:cNvPicPr>
            <a:picLocks noChangeAspect="1"/>
          </p:cNvPicPr>
          <p:nvPr/>
        </p:nvPicPr>
        <p:blipFill>
          <a:blip r:embed="rId4" cstate="print">
            <a:lum bright="70000" contrast="-70000"/>
            <a:extLst>
              <a:ext uri="{28A0092B-C50C-407E-A947-70E740481C1C}">
                <a14:useLocalDpi xmlns:a14="http://schemas.microsoft.com/office/drawing/2010/main" val="0"/>
              </a:ext>
            </a:extLst>
          </a:blip>
          <a:stretch>
            <a:fillRect/>
          </a:stretch>
        </p:blipFill>
        <p:spPr>
          <a:xfrm>
            <a:off x="3627118" y="1662791"/>
            <a:ext cx="247307" cy="247307"/>
          </a:xfrm>
          <a:prstGeom prst="rect">
            <a:avLst/>
          </a:prstGeom>
        </p:spPr>
      </p:pic>
      <p:pic>
        <p:nvPicPr>
          <p:cNvPr id="15" name="Picture 54">
            <a:extLst>
              <a:ext uri="{FF2B5EF4-FFF2-40B4-BE49-F238E27FC236}">
                <a16:creationId xmlns:a16="http://schemas.microsoft.com/office/drawing/2014/main" id="{DF8936F0-5BA6-D249-85A6-8C4EFCD1EB3A}"/>
              </a:ext>
            </a:extLst>
          </p:cNvPr>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3654630" y="2044840"/>
            <a:ext cx="192282" cy="192282"/>
          </a:xfrm>
          <a:prstGeom prst="rect">
            <a:avLst/>
          </a:prstGeom>
        </p:spPr>
      </p:pic>
      <p:pic>
        <p:nvPicPr>
          <p:cNvPr id="16" name="Picture 55">
            <a:extLst>
              <a:ext uri="{FF2B5EF4-FFF2-40B4-BE49-F238E27FC236}">
                <a16:creationId xmlns:a16="http://schemas.microsoft.com/office/drawing/2014/main" id="{A007824A-8CEB-A44D-8635-6055FF3ACD76}"/>
              </a:ext>
            </a:extLst>
          </p:cNvPr>
          <p:cNvPicPr>
            <a:picLocks noChangeAspect="1"/>
          </p:cNvPicPr>
          <p:nvPr/>
        </p:nvPicPr>
        <p:blipFill>
          <a:blip r:embed="rId6" cstate="print">
            <a:lum bright="70000" contrast="-70000"/>
            <a:extLst>
              <a:ext uri="{28A0092B-C50C-407E-A947-70E740481C1C}">
                <a14:useLocalDpi xmlns:a14="http://schemas.microsoft.com/office/drawing/2010/main" val="0"/>
              </a:ext>
            </a:extLst>
          </a:blip>
          <a:stretch>
            <a:fillRect/>
          </a:stretch>
        </p:blipFill>
        <p:spPr>
          <a:xfrm>
            <a:off x="3660462" y="1019363"/>
            <a:ext cx="180618" cy="180618"/>
          </a:xfrm>
          <a:prstGeom prst="rect">
            <a:avLst/>
          </a:prstGeom>
        </p:spPr>
      </p:pic>
      <p:sp>
        <p:nvSpPr>
          <p:cNvPr id="17" name="TextBox 262">
            <a:extLst>
              <a:ext uri="{FF2B5EF4-FFF2-40B4-BE49-F238E27FC236}">
                <a16:creationId xmlns:a16="http://schemas.microsoft.com/office/drawing/2014/main" id="{2238C1D3-13BA-BC49-81FF-587F014AACBF}"/>
              </a:ext>
            </a:extLst>
          </p:cNvPr>
          <p:cNvSpPr txBox="1"/>
          <p:nvPr/>
        </p:nvSpPr>
        <p:spPr>
          <a:xfrm>
            <a:off x="1820985" y="2326991"/>
            <a:ext cx="1827111" cy="246221"/>
          </a:xfrm>
          <a:prstGeom prst="rect">
            <a:avLst/>
          </a:prstGeom>
          <a:noFill/>
        </p:spPr>
        <p:txBody>
          <a:bodyPr wrap="square" rtlCol="0">
            <a:spAutoFit/>
          </a:bodyPr>
          <a:lstStyle/>
          <a:p>
            <a:pPr algn="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Facebook.com</a:t>
            </a:r>
            <a:r>
              <a:rPr lang="en-GB" sz="1000" dirty="0">
                <a:solidFill>
                  <a:schemeClr val="bg1">
                    <a:lumMod val="50000"/>
                  </a:schemeClr>
                </a:solidFill>
                <a:latin typeface="Lato" panose="020F0502020204030203" pitchFamily="34" charset="0"/>
                <a:ea typeface="Roboto" pitchFamily="2" charset="0"/>
                <a:cs typeface="Lato" panose="020F0502020204030203" pitchFamily="34" charset="0"/>
              </a:rPr>
              <a:t>/</a:t>
            </a:r>
            <a:r>
              <a:rPr lang="en-GB" sz="1000" dirty="0" err="1">
                <a:solidFill>
                  <a:schemeClr val="bg1">
                    <a:lumMod val="50000"/>
                  </a:schemeClr>
                </a:solidFill>
                <a:latin typeface="Lato" panose="020F0502020204030203" pitchFamily="34" charset="0"/>
                <a:ea typeface="Roboto" pitchFamily="2" charset="0"/>
                <a:cs typeface="Lato" panose="020F0502020204030203" pitchFamily="34" charset="0"/>
              </a:rPr>
              <a:t>Moi</a:t>
            </a:r>
            <a:endParaRPr lang="en-GB" sz="1000" dirty="0">
              <a:solidFill>
                <a:schemeClr val="bg1">
                  <a:lumMod val="50000"/>
                </a:schemeClr>
              </a:solidFill>
              <a:latin typeface="Lato" panose="020F0502020204030203" pitchFamily="34" charset="0"/>
              <a:ea typeface="Roboto" pitchFamily="2" charset="0"/>
              <a:cs typeface="Lato" panose="020F0502020204030203" pitchFamily="34" charset="0"/>
            </a:endParaRPr>
          </a:p>
        </p:txBody>
      </p:sp>
      <p:pic>
        <p:nvPicPr>
          <p:cNvPr id="19" name="Picture 56">
            <a:extLst>
              <a:ext uri="{FF2B5EF4-FFF2-40B4-BE49-F238E27FC236}">
                <a16:creationId xmlns:a16="http://schemas.microsoft.com/office/drawing/2014/main" id="{8ECF910A-25D0-654F-B1D8-3D0B70064B28}"/>
              </a:ext>
            </a:extLst>
          </p:cNvPr>
          <p:cNvPicPr>
            <a:picLocks noChangeAspect="1"/>
          </p:cNvPicPr>
          <p:nvPr/>
        </p:nvPicPr>
        <p:blipFill>
          <a:blip r:embed="rId7" cstate="print">
            <a:lum bright="70000" contrast="-70000"/>
            <a:extLst>
              <a:ext uri="{28A0092B-C50C-407E-A947-70E740481C1C}">
                <a14:useLocalDpi xmlns:a14="http://schemas.microsoft.com/office/drawing/2010/main" val="0"/>
              </a:ext>
            </a:extLst>
          </a:blip>
          <a:stretch>
            <a:fillRect/>
          </a:stretch>
        </p:blipFill>
        <p:spPr>
          <a:xfrm>
            <a:off x="3656249" y="2387272"/>
            <a:ext cx="189045" cy="189045"/>
          </a:xfrm>
          <a:prstGeom prst="rect">
            <a:avLst/>
          </a:prstGeom>
        </p:spPr>
      </p:pic>
      <p:cxnSp>
        <p:nvCxnSpPr>
          <p:cNvPr id="22" name="Connecteur droit 21">
            <a:extLst>
              <a:ext uri="{FF2B5EF4-FFF2-40B4-BE49-F238E27FC236}">
                <a16:creationId xmlns:a16="http://schemas.microsoft.com/office/drawing/2014/main" id="{2C884955-5FF4-F442-BA93-45263167F25D}"/>
              </a:ext>
            </a:extLst>
          </p:cNvPr>
          <p:cNvCxnSpPr>
            <a:cxnSpLocks/>
          </p:cNvCxnSpPr>
          <p:nvPr/>
        </p:nvCxnSpPr>
        <p:spPr>
          <a:xfrm flipH="1">
            <a:off x="5214602" y="9007343"/>
            <a:ext cx="19247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8C54A99C-9627-B447-854F-8CFE933127AD}"/>
              </a:ext>
            </a:extLst>
          </p:cNvPr>
          <p:cNvSpPr/>
          <p:nvPr/>
        </p:nvSpPr>
        <p:spPr>
          <a:xfrm>
            <a:off x="4983641" y="8613567"/>
            <a:ext cx="1232076" cy="369332"/>
          </a:xfrm>
          <a:prstGeom prst="rect">
            <a:avLst/>
          </a:prstGeom>
        </p:spPr>
        <p:txBody>
          <a:bodyPr wrap="square">
            <a:spAutoFit/>
          </a:bodyPr>
          <a:lstStyle/>
          <a:p>
            <a:pPr algn="r"/>
            <a:r>
              <a:rPr lang="en-GB" dirty="0" err="1">
                <a:latin typeface="Arial" charset="0"/>
                <a:cs typeface="Arial" charset="0"/>
              </a:rPr>
              <a:t>Langues</a:t>
            </a:r>
            <a:endParaRPr lang="fr-FR" dirty="0">
              <a:latin typeface="Arial" charset="0"/>
              <a:cs typeface="Arial" charset="0"/>
            </a:endParaRPr>
          </a:p>
        </p:txBody>
      </p:sp>
      <p:sp>
        <p:nvSpPr>
          <p:cNvPr id="24" name="Rectangle 23">
            <a:extLst>
              <a:ext uri="{FF2B5EF4-FFF2-40B4-BE49-F238E27FC236}">
                <a16:creationId xmlns:a16="http://schemas.microsoft.com/office/drawing/2014/main" id="{98E7C063-DCA1-5C40-A3E9-B580CE137123}"/>
              </a:ext>
            </a:extLst>
          </p:cNvPr>
          <p:cNvSpPr/>
          <p:nvPr/>
        </p:nvSpPr>
        <p:spPr>
          <a:xfrm>
            <a:off x="6051550" y="9267233"/>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Anglais</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Allemand</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Espagnol</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25" name="Rectangle 24">
            <a:extLst>
              <a:ext uri="{FF2B5EF4-FFF2-40B4-BE49-F238E27FC236}">
                <a16:creationId xmlns:a16="http://schemas.microsoft.com/office/drawing/2014/main" id="{0C27C96D-A8BF-D04B-AB57-FDFC1ECF67E5}"/>
              </a:ext>
            </a:extLst>
          </p:cNvPr>
          <p:cNvSpPr/>
          <p:nvPr/>
        </p:nvSpPr>
        <p:spPr>
          <a:xfrm>
            <a:off x="5214602" y="9300577"/>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a:extLst>
              <a:ext uri="{FF2B5EF4-FFF2-40B4-BE49-F238E27FC236}">
                <a16:creationId xmlns:a16="http://schemas.microsoft.com/office/drawing/2014/main" id="{34F1A7E7-F499-9143-8C3B-587EFE1EC39B}"/>
              </a:ext>
            </a:extLst>
          </p:cNvPr>
          <p:cNvSpPr/>
          <p:nvPr/>
        </p:nvSpPr>
        <p:spPr>
          <a:xfrm>
            <a:off x="5214602" y="9651171"/>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a:extLst>
              <a:ext uri="{FF2B5EF4-FFF2-40B4-BE49-F238E27FC236}">
                <a16:creationId xmlns:a16="http://schemas.microsoft.com/office/drawing/2014/main" id="{7A5A414F-13DC-9A4C-9550-E7AA55EDD99C}"/>
              </a:ext>
            </a:extLst>
          </p:cNvPr>
          <p:cNvSpPr/>
          <p:nvPr/>
        </p:nvSpPr>
        <p:spPr>
          <a:xfrm>
            <a:off x="5214602" y="9993949"/>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DAD31BD4-F5F7-2F4B-955C-8221C05CDDC1}"/>
              </a:ext>
            </a:extLst>
          </p:cNvPr>
          <p:cNvSpPr/>
          <p:nvPr/>
        </p:nvSpPr>
        <p:spPr>
          <a:xfrm>
            <a:off x="5209168" y="9303454"/>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a:extLst>
              <a:ext uri="{FF2B5EF4-FFF2-40B4-BE49-F238E27FC236}">
                <a16:creationId xmlns:a16="http://schemas.microsoft.com/office/drawing/2014/main" id="{57C11B32-CC40-A44E-9EEB-2CBC21774B9F}"/>
              </a:ext>
            </a:extLst>
          </p:cNvPr>
          <p:cNvSpPr/>
          <p:nvPr/>
        </p:nvSpPr>
        <p:spPr>
          <a:xfrm>
            <a:off x="5209168" y="9643355"/>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a:extLst>
              <a:ext uri="{FF2B5EF4-FFF2-40B4-BE49-F238E27FC236}">
                <a16:creationId xmlns:a16="http://schemas.microsoft.com/office/drawing/2014/main" id="{0534019F-0BE5-3541-ABD7-E1A1B7092CF7}"/>
              </a:ext>
            </a:extLst>
          </p:cNvPr>
          <p:cNvSpPr/>
          <p:nvPr/>
        </p:nvSpPr>
        <p:spPr>
          <a:xfrm>
            <a:off x="5209168" y="9993949"/>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30">
            <a:extLst>
              <a:ext uri="{FF2B5EF4-FFF2-40B4-BE49-F238E27FC236}">
                <a16:creationId xmlns:a16="http://schemas.microsoft.com/office/drawing/2014/main" id="{35D73635-AB51-9647-95FC-EC62777E69D3}"/>
              </a:ext>
            </a:extLst>
          </p:cNvPr>
          <p:cNvCxnSpPr>
            <a:cxnSpLocks/>
          </p:cNvCxnSpPr>
          <p:nvPr/>
        </p:nvCxnSpPr>
        <p:spPr>
          <a:xfrm flipH="1">
            <a:off x="445439" y="9006039"/>
            <a:ext cx="445415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C4BE93B2-5783-554B-93ED-115F89A833AD}"/>
              </a:ext>
            </a:extLst>
          </p:cNvPr>
          <p:cNvSpPr/>
          <p:nvPr/>
        </p:nvSpPr>
        <p:spPr>
          <a:xfrm>
            <a:off x="369140" y="8641839"/>
            <a:ext cx="1608133" cy="369332"/>
          </a:xfrm>
          <a:prstGeom prst="rect">
            <a:avLst/>
          </a:prstGeom>
        </p:spPr>
        <p:txBody>
          <a:bodyPr wrap="none">
            <a:spAutoFit/>
          </a:bodyPr>
          <a:lstStyle/>
          <a:p>
            <a:r>
              <a:rPr lang="en-GB" dirty="0" err="1">
                <a:latin typeface="Arial" charset="0"/>
                <a:cs typeface="Arial" charset="0"/>
              </a:rPr>
              <a:t>Compétences</a:t>
            </a:r>
            <a:endParaRPr lang="fr-FR" dirty="0">
              <a:latin typeface="Arial" charset="0"/>
              <a:cs typeface="Arial" charset="0"/>
            </a:endParaRPr>
          </a:p>
        </p:txBody>
      </p:sp>
      <p:sp>
        <p:nvSpPr>
          <p:cNvPr id="33" name="Rectangle 32">
            <a:extLst>
              <a:ext uri="{FF2B5EF4-FFF2-40B4-BE49-F238E27FC236}">
                <a16:creationId xmlns:a16="http://schemas.microsoft.com/office/drawing/2014/main" id="{E1BAB606-F2C2-8F4F-AC91-7BE5E5DBB096}"/>
              </a:ext>
            </a:extLst>
          </p:cNvPr>
          <p:cNvSpPr/>
          <p:nvPr/>
        </p:nvSpPr>
        <p:spPr>
          <a:xfrm>
            <a:off x="1279756" y="9252842"/>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Illustrator</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Indisgn</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Analytics</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489CE453-BFE8-1448-8F83-0CC4BD6CE1DE}"/>
              </a:ext>
            </a:extLst>
          </p:cNvPr>
          <p:cNvSpPr/>
          <p:nvPr/>
        </p:nvSpPr>
        <p:spPr>
          <a:xfrm>
            <a:off x="442808" y="9286186"/>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a:extLst>
              <a:ext uri="{FF2B5EF4-FFF2-40B4-BE49-F238E27FC236}">
                <a16:creationId xmlns:a16="http://schemas.microsoft.com/office/drawing/2014/main" id="{7A7560A4-9E36-384B-A6C6-36F65BCB94D0}"/>
              </a:ext>
            </a:extLst>
          </p:cNvPr>
          <p:cNvSpPr/>
          <p:nvPr/>
        </p:nvSpPr>
        <p:spPr>
          <a:xfrm>
            <a:off x="442808" y="9636780"/>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a:extLst>
              <a:ext uri="{FF2B5EF4-FFF2-40B4-BE49-F238E27FC236}">
                <a16:creationId xmlns:a16="http://schemas.microsoft.com/office/drawing/2014/main" id="{0A934E98-549C-E046-AD15-3279E44ABB2B}"/>
              </a:ext>
            </a:extLst>
          </p:cNvPr>
          <p:cNvSpPr/>
          <p:nvPr/>
        </p:nvSpPr>
        <p:spPr>
          <a:xfrm>
            <a:off x="442808" y="9979558"/>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717B5018-9DE6-FF46-949B-9EB0CC2A1416}"/>
              </a:ext>
            </a:extLst>
          </p:cNvPr>
          <p:cNvSpPr/>
          <p:nvPr/>
        </p:nvSpPr>
        <p:spPr>
          <a:xfrm>
            <a:off x="437374" y="9289063"/>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37">
            <a:extLst>
              <a:ext uri="{FF2B5EF4-FFF2-40B4-BE49-F238E27FC236}">
                <a16:creationId xmlns:a16="http://schemas.microsoft.com/office/drawing/2014/main" id="{1202E93C-6F3C-ED42-A544-E75D799C68FE}"/>
              </a:ext>
            </a:extLst>
          </p:cNvPr>
          <p:cNvSpPr/>
          <p:nvPr/>
        </p:nvSpPr>
        <p:spPr>
          <a:xfrm>
            <a:off x="437374" y="9628964"/>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38">
            <a:extLst>
              <a:ext uri="{FF2B5EF4-FFF2-40B4-BE49-F238E27FC236}">
                <a16:creationId xmlns:a16="http://schemas.microsoft.com/office/drawing/2014/main" id="{1C6DAD4E-F735-5C4E-A460-5D672AE0625D}"/>
              </a:ext>
            </a:extLst>
          </p:cNvPr>
          <p:cNvSpPr/>
          <p:nvPr/>
        </p:nvSpPr>
        <p:spPr>
          <a:xfrm>
            <a:off x="437374" y="9979558"/>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a:extLst>
              <a:ext uri="{FF2B5EF4-FFF2-40B4-BE49-F238E27FC236}">
                <a16:creationId xmlns:a16="http://schemas.microsoft.com/office/drawing/2014/main" id="{250324A1-F895-5441-88B7-CC665EA25C32}"/>
              </a:ext>
            </a:extLst>
          </p:cNvPr>
          <p:cNvSpPr/>
          <p:nvPr/>
        </p:nvSpPr>
        <p:spPr>
          <a:xfrm>
            <a:off x="3808784" y="9267233"/>
            <a:ext cx="1087828" cy="1107996"/>
          </a:xfrm>
          <a:prstGeom prst="rect">
            <a:avLst/>
          </a:prstGeom>
        </p:spPr>
        <p:txBody>
          <a:bodyPr wrap="square">
            <a:spAutoFit/>
          </a:bodyPr>
          <a:lstStyle/>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Google</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a:solidFill>
                  <a:schemeClr val="tx1">
                    <a:lumMod val="50000"/>
                    <a:lumOff val="50000"/>
                  </a:schemeClr>
                </a:solidFill>
                <a:latin typeface="Arial" panose="020B0604020202020204" pitchFamily="34" charset="0"/>
                <a:cs typeface="Arial" panose="020B0604020202020204" pitchFamily="34" charset="0"/>
              </a:rPr>
              <a:t>Office 365</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a:p>
            <a:pPr algn="r" defTabSz="685800">
              <a:defRPr/>
            </a:pPr>
            <a:r>
              <a:rPr lang="fr-FR" sz="1100" dirty="0" err="1">
                <a:solidFill>
                  <a:schemeClr val="tx1">
                    <a:lumMod val="50000"/>
                    <a:lumOff val="50000"/>
                  </a:schemeClr>
                </a:solidFill>
                <a:latin typeface="Arial" panose="020B0604020202020204" pitchFamily="34" charset="0"/>
                <a:cs typeface="Arial" panose="020B0604020202020204" pitchFamily="34" charset="0"/>
              </a:rPr>
              <a:t>CoreDraw</a:t>
            </a:r>
            <a:br>
              <a:rPr lang="fr-FR" sz="1100" dirty="0">
                <a:solidFill>
                  <a:schemeClr val="tx1">
                    <a:lumMod val="50000"/>
                    <a:lumOff val="50000"/>
                  </a:schemeClr>
                </a:solidFill>
                <a:latin typeface="Arial" panose="020B0604020202020204" pitchFamily="34" charset="0"/>
                <a:cs typeface="Arial" panose="020B0604020202020204" pitchFamily="34" charset="0"/>
              </a:rPr>
            </a:br>
            <a:endParaRPr lang="fr-FR" sz="1100"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24CE658A-08EA-AD47-955A-D5C6E9B701DC}"/>
              </a:ext>
            </a:extLst>
          </p:cNvPr>
          <p:cNvSpPr/>
          <p:nvPr/>
        </p:nvSpPr>
        <p:spPr>
          <a:xfrm>
            <a:off x="2971836" y="9300577"/>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41">
            <a:extLst>
              <a:ext uri="{FF2B5EF4-FFF2-40B4-BE49-F238E27FC236}">
                <a16:creationId xmlns:a16="http://schemas.microsoft.com/office/drawing/2014/main" id="{327C1571-E010-EF4A-90D8-3F32E3442724}"/>
              </a:ext>
            </a:extLst>
          </p:cNvPr>
          <p:cNvSpPr/>
          <p:nvPr/>
        </p:nvSpPr>
        <p:spPr>
          <a:xfrm>
            <a:off x="2971836" y="9651171"/>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42">
            <a:extLst>
              <a:ext uri="{FF2B5EF4-FFF2-40B4-BE49-F238E27FC236}">
                <a16:creationId xmlns:a16="http://schemas.microsoft.com/office/drawing/2014/main" id="{97C5AAC3-7A78-7042-96BC-0DADC4184DFE}"/>
              </a:ext>
            </a:extLst>
          </p:cNvPr>
          <p:cNvSpPr/>
          <p:nvPr/>
        </p:nvSpPr>
        <p:spPr>
          <a:xfrm>
            <a:off x="2971836" y="9993949"/>
            <a:ext cx="1087828" cy="1700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43">
            <a:extLst>
              <a:ext uri="{FF2B5EF4-FFF2-40B4-BE49-F238E27FC236}">
                <a16:creationId xmlns:a16="http://schemas.microsoft.com/office/drawing/2014/main" id="{85FEF4B1-A33E-DE41-AF5A-D56E02B185DC}"/>
              </a:ext>
            </a:extLst>
          </p:cNvPr>
          <p:cNvSpPr/>
          <p:nvPr/>
        </p:nvSpPr>
        <p:spPr>
          <a:xfrm>
            <a:off x="2966402" y="9303454"/>
            <a:ext cx="884321"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a:extLst>
              <a:ext uri="{FF2B5EF4-FFF2-40B4-BE49-F238E27FC236}">
                <a16:creationId xmlns:a16="http://schemas.microsoft.com/office/drawing/2014/main" id="{B34CE8BE-940B-9449-A860-64D8CC0081CC}"/>
              </a:ext>
            </a:extLst>
          </p:cNvPr>
          <p:cNvSpPr/>
          <p:nvPr/>
        </p:nvSpPr>
        <p:spPr>
          <a:xfrm>
            <a:off x="2966402" y="9643355"/>
            <a:ext cx="981048"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a:extLst>
              <a:ext uri="{FF2B5EF4-FFF2-40B4-BE49-F238E27FC236}">
                <a16:creationId xmlns:a16="http://schemas.microsoft.com/office/drawing/2014/main" id="{FFDC1B5A-55AE-2548-99A5-E383FF70044A}"/>
              </a:ext>
            </a:extLst>
          </p:cNvPr>
          <p:cNvSpPr/>
          <p:nvPr/>
        </p:nvSpPr>
        <p:spPr>
          <a:xfrm>
            <a:off x="2966402" y="9993949"/>
            <a:ext cx="781023" cy="1700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115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23754984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571</Words>
  <Application>Microsoft Macintosh PowerPoint</Application>
  <PresentationFormat>Personnalisé</PresentationFormat>
  <Paragraphs>75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Lato</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2016-02-02T19:34:59Z</dcterms:created>
  <dcterms:modified xsi:type="dcterms:W3CDTF">2021-09-14T13:10:49Z</dcterms:modified>
</cp:coreProperties>
</file>