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58"/>
  </p:normalViewPr>
  <p:slideViewPr>
    <p:cSldViewPr snapToGrid="0" snapToObjects="1">
      <p:cViewPr>
        <p:scale>
          <a:sx n="70" d="100"/>
          <a:sy n="70" d="100"/>
        </p:scale>
        <p:origin x="373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70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0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65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869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24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571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4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0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09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4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EA57B-C0E7-4B46-9679-4725AF5CF0E2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F9A1-731A-694E-B723-457ED16AD5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72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CE7624A6-A61F-8F4D-9D98-BCAEDB60FB10}"/>
              </a:ext>
            </a:extLst>
          </p:cNvPr>
          <p:cNvSpPr/>
          <p:nvPr/>
        </p:nvSpPr>
        <p:spPr>
          <a:xfrm>
            <a:off x="375062" y="1751310"/>
            <a:ext cx="64787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fr-FR" sz="1100" dirty="0"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F48666D-29EF-9040-9631-7CA6207E1BDA}"/>
              </a:ext>
            </a:extLst>
          </p:cNvPr>
          <p:cNvSpPr/>
          <p:nvPr/>
        </p:nvSpPr>
        <p:spPr>
          <a:xfrm>
            <a:off x="368968" y="1321370"/>
            <a:ext cx="2469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</a:rPr>
              <a:t>Objectifs professionnels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F39079F2-05BC-9E41-AEE9-A32E56EC126E}"/>
              </a:ext>
            </a:extLst>
          </p:cNvPr>
          <p:cNvCxnSpPr>
            <a:cxnSpLocks/>
          </p:cNvCxnSpPr>
          <p:nvPr/>
        </p:nvCxnSpPr>
        <p:spPr>
          <a:xfrm>
            <a:off x="12124" y="5899066"/>
            <a:ext cx="75596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3885593F-3C32-8149-BB91-AB7183013C01}"/>
              </a:ext>
            </a:extLst>
          </p:cNvPr>
          <p:cNvSpPr/>
          <p:nvPr/>
        </p:nvSpPr>
        <p:spPr>
          <a:xfrm>
            <a:off x="368968" y="6568986"/>
            <a:ext cx="648485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/>
              <a:t>2015 – 2010 | Nom de l’entreprise | Poste Occupé</a:t>
            </a:r>
          </a:p>
          <a:p>
            <a:r>
              <a:rPr lang="fr-FR" sz="1100" dirty="0"/>
              <a:t>Décrivez ici les fonctions que vous avez occupé pour ce poste. Décrivez également vos missions et les résultats que vous avez obtenu. 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Utilisez également des « </a:t>
            </a:r>
            <a:r>
              <a:rPr lang="fr-FR" sz="1100" dirty="0" err="1"/>
              <a:t>bullets</a:t>
            </a:r>
            <a:r>
              <a:rPr lang="fr-FR" sz="1100" dirty="0"/>
              <a:t> points » pour mettre en valeur vos résultats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ET les missions qui vous ont été confiez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Ceci permet au recruteur de rapidement identifier les éléments  importants de votre CV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r>
              <a:rPr lang="fr-FR" sz="1200" b="1" dirty="0"/>
              <a:t>2015 – 2010 | Nom de l’entreprise | Poste Occupé</a:t>
            </a:r>
          </a:p>
          <a:p>
            <a:r>
              <a:rPr lang="fr-FR" sz="1100" dirty="0"/>
              <a:t>Décrivez ici les fonctions que vous avez occupé pour ce poste. Décrivez également vos missions et les résultats que vous avez obtenu. 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Utilisez également des « </a:t>
            </a:r>
            <a:r>
              <a:rPr lang="fr-FR" sz="1100" dirty="0" err="1"/>
              <a:t>bullets</a:t>
            </a:r>
            <a:r>
              <a:rPr lang="fr-FR" sz="1100" dirty="0"/>
              <a:t> points » pour mettre en valeur vos résultats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ET les missions qui vous ont été confiez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Ceci permet au recruteur de rapidement identifier les éléments importants de votre CV</a:t>
            </a:r>
          </a:p>
          <a:p>
            <a:endParaRPr lang="fr-FR" sz="1100" dirty="0"/>
          </a:p>
          <a:p>
            <a:r>
              <a:rPr lang="fr-FR" sz="1200" b="1" dirty="0"/>
              <a:t>2015 – 2010 | Nom de l’entreprise | Poste Occupé</a:t>
            </a:r>
          </a:p>
          <a:p>
            <a:r>
              <a:rPr lang="fr-FR" sz="1100" dirty="0"/>
              <a:t>Décrivez ici les fonctions que vous avez occupé pour ce poste. Décrivez également vos missions et les résultats que vous avez obtenu. N’hésitez pas à les quantifier.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Utilisez également des « </a:t>
            </a:r>
            <a:r>
              <a:rPr lang="fr-FR" sz="1100" dirty="0" err="1"/>
              <a:t>bullets</a:t>
            </a:r>
            <a:r>
              <a:rPr lang="fr-FR" sz="1100" dirty="0"/>
              <a:t> points » pour mettre en valeur vos résultats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ET les missions qui vous ont été confiez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Ceci permet au recruteur de rapidement identifier les éléments  importants de votre CV</a:t>
            </a:r>
          </a:p>
          <a:p>
            <a:endParaRPr lang="fr-FR" sz="11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FF7B45-17AA-8B43-B176-2599EA23E678}"/>
              </a:ext>
            </a:extLst>
          </p:cNvPr>
          <p:cNvSpPr/>
          <p:nvPr/>
        </p:nvSpPr>
        <p:spPr>
          <a:xfrm>
            <a:off x="368969" y="6111715"/>
            <a:ext cx="2745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</a:rPr>
              <a:t>Expérience professionnelle</a:t>
            </a:r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F775A3CA-E2AB-2D4F-9C08-555C113B0B11}"/>
              </a:ext>
            </a:extLst>
          </p:cNvPr>
          <p:cNvCxnSpPr>
            <a:cxnSpLocks/>
          </p:cNvCxnSpPr>
          <p:nvPr/>
        </p:nvCxnSpPr>
        <p:spPr>
          <a:xfrm>
            <a:off x="12124" y="2383283"/>
            <a:ext cx="75596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13981C4F-DFB1-1B4B-B710-A6D71575623C}"/>
              </a:ext>
            </a:extLst>
          </p:cNvPr>
          <p:cNvSpPr/>
          <p:nvPr/>
        </p:nvSpPr>
        <p:spPr>
          <a:xfrm>
            <a:off x="368968" y="2990791"/>
            <a:ext cx="390817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/>
              <a:t>2010 | Nom de la formation | Ecole</a:t>
            </a:r>
          </a:p>
          <a:p>
            <a:r>
              <a:rPr lang="fr-FR" sz="1100" dirty="0"/>
              <a:t>Présentez ici votre diplôme et vos options, mémoires, stages ou autres activités en liens avec cette formation.</a:t>
            </a:r>
          </a:p>
          <a:p>
            <a:endParaRPr lang="fr-FR" sz="1100" dirty="0"/>
          </a:p>
          <a:p>
            <a:r>
              <a:rPr lang="fr-FR" sz="1200" b="1" dirty="0"/>
              <a:t>2010 | Nom de la formation | Ecole</a:t>
            </a:r>
          </a:p>
          <a:p>
            <a:r>
              <a:rPr lang="fr-FR" sz="1100" dirty="0"/>
              <a:t>Présentez ici votre diplôme et vos options, mémoires, stages ou autres activités en liens avec cette formation.</a:t>
            </a:r>
          </a:p>
          <a:p>
            <a:endParaRPr lang="fr-FR" sz="1100" dirty="0"/>
          </a:p>
          <a:p>
            <a:r>
              <a:rPr lang="fr-FR" sz="1200" b="1" dirty="0"/>
              <a:t>2010 | Nom de la formation | Ecole</a:t>
            </a:r>
          </a:p>
          <a:p>
            <a:r>
              <a:rPr lang="fr-FR" sz="1100" dirty="0"/>
              <a:t>Présentez ici votre diplôme et vos options, mémoires, stages ou autres activités en liens avec cette formation.</a:t>
            </a:r>
          </a:p>
          <a:p>
            <a:endParaRPr lang="fr-FR" sz="11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2204C04-A5FC-7A4F-8634-0422AF71FD55}"/>
              </a:ext>
            </a:extLst>
          </p:cNvPr>
          <p:cNvSpPr/>
          <p:nvPr/>
        </p:nvSpPr>
        <p:spPr>
          <a:xfrm>
            <a:off x="368968" y="2527654"/>
            <a:ext cx="117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</a:rPr>
              <a:t>Formation</a:t>
            </a:r>
          </a:p>
        </p:txBody>
      </p: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07CA94C1-8454-7148-8674-F6BC5425D79E}"/>
              </a:ext>
            </a:extLst>
          </p:cNvPr>
          <p:cNvCxnSpPr>
            <a:cxnSpLocks/>
          </p:cNvCxnSpPr>
          <p:nvPr/>
        </p:nvCxnSpPr>
        <p:spPr>
          <a:xfrm>
            <a:off x="4485694" y="2383283"/>
            <a:ext cx="0" cy="34968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3A29B71E-49CC-D142-BA64-DB8730A06559}"/>
              </a:ext>
            </a:extLst>
          </p:cNvPr>
          <p:cNvSpPr/>
          <p:nvPr/>
        </p:nvSpPr>
        <p:spPr>
          <a:xfrm>
            <a:off x="4800516" y="2540286"/>
            <a:ext cx="2547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0000"/>
                </a:solidFill>
              </a:rPr>
              <a:t>Langues et Compétences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E9C2187A-699A-7640-9B15-8DBD71F55FE1}"/>
              </a:ext>
            </a:extLst>
          </p:cNvPr>
          <p:cNvSpPr txBox="1"/>
          <p:nvPr/>
        </p:nvSpPr>
        <p:spPr>
          <a:xfrm>
            <a:off x="4800516" y="3066620"/>
            <a:ext cx="779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Anglais</a:t>
            </a:r>
          </a:p>
          <a:p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 charset="0"/>
            </a:endParaRP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Allemand</a:t>
            </a:r>
          </a:p>
          <a:p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 charset="0"/>
            </a:endParaRP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Italien</a:t>
            </a:r>
          </a:p>
        </p:txBody>
      </p:sp>
      <p:sp>
        <p:nvSpPr>
          <p:cNvPr id="80" name="object 96">
            <a:extLst>
              <a:ext uri="{FF2B5EF4-FFF2-40B4-BE49-F238E27FC236}">
                <a16:creationId xmlns:a16="http://schemas.microsoft.com/office/drawing/2014/main" id="{7A884644-E561-7343-B468-26C046F3404B}"/>
              </a:ext>
            </a:extLst>
          </p:cNvPr>
          <p:cNvSpPr/>
          <p:nvPr/>
        </p:nvSpPr>
        <p:spPr>
          <a:xfrm>
            <a:off x="5948735" y="314046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1" name="object 96">
            <a:extLst>
              <a:ext uri="{FF2B5EF4-FFF2-40B4-BE49-F238E27FC236}">
                <a16:creationId xmlns:a16="http://schemas.microsoft.com/office/drawing/2014/main" id="{EEEB9D05-C37B-F149-A373-B6BB2CDD8358}"/>
              </a:ext>
            </a:extLst>
          </p:cNvPr>
          <p:cNvSpPr/>
          <p:nvPr/>
        </p:nvSpPr>
        <p:spPr>
          <a:xfrm>
            <a:off x="6099122" y="314046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2" name="object 96">
            <a:extLst>
              <a:ext uri="{FF2B5EF4-FFF2-40B4-BE49-F238E27FC236}">
                <a16:creationId xmlns:a16="http://schemas.microsoft.com/office/drawing/2014/main" id="{2DC2D08C-90B3-6E43-8EB9-6DBB4BE7BD3C}"/>
              </a:ext>
            </a:extLst>
          </p:cNvPr>
          <p:cNvSpPr/>
          <p:nvPr/>
        </p:nvSpPr>
        <p:spPr>
          <a:xfrm>
            <a:off x="6249509" y="314046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3" name="object 96">
            <a:extLst>
              <a:ext uri="{FF2B5EF4-FFF2-40B4-BE49-F238E27FC236}">
                <a16:creationId xmlns:a16="http://schemas.microsoft.com/office/drawing/2014/main" id="{A29A3A02-706C-774F-B351-A1CB9D6883E9}"/>
              </a:ext>
            </a:extLst>
          </p:cNvPr>
          <p:cNvSpPr/>
          <p:nvPr/>
        </p:nvSpPr>
        <p:spPr>
          <a:xfrm>
            <a:off x="6393088" y="314046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4" name="object 96">
            <a:extLst>
              <a:ext uri="{FF2B5EF4-FFF2-40B4-BE49-F238E27FC236}">
                <a16:creationId xmlns:a16="http://schemas.microsoft.com/office/drawing/2014/main" id="{0975AAAD-7816-6146-89F8-BF3D5E6C0C06}"/>
              </a:ext>
            </a:extLst>
          </p:cNvPr>
          <p:cNvSpPr/>
          <p:nvPr/>
        </p:nvSpPr>
        <p:spPr>
          <a:xfrm>
            <a:off x="6537072" y="3140461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5" name="object 96">
            <a:extLst>
              <a:ext uri="{FF2B5EF4-FFF2-40B4-BE49-F238E27FC236}">
                <a16:creationId xmlns:a16="http://schemas.microsoft.com/office/drawing/2014/main" id="{B0607305-18C4-1841-A70E-47279FFF9E5B}"/>
              </a:ext>
            </a:extLst>
          </p:cNvPr>
          <p:cNvSpPr/>
          <p:nvPr/>
        </p:nvSpPr>
        <p:spPr>
          <a:xfrm>
            <a:off x="5948735" y="3513905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6" name="object 96">
            <a:extLst>
              <a:ext uri="{FF2B5EF4-FFF2-40B4-BE49-F238E27FC236}">
                <a16:creationId xmlns:a16="http://schemas.microsoft.com/office/drawing/2014/main" id="{A49EAC45-4D65-804E-858B-4F793CFB079A}"/>
              </a:ext>
            </a:extLst>
          </p:cNvPr>
          <p:cNvSpPr/>
          <p:nvPr/>
        </p:nvSpPr>
        <p:spPr>
          <a:xfrm>
            <a:off x="6099122" y="351390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7" name="object 96">
            <a:extLst>
              <a:ext uri="{FF2B5EF4-FFF2-40B4-BE49-F238E27FC236}">
                <a16:creationId xmlns:a16="http://schemas.microsoft.com/office/drawing/2014/main" id="{C2F2580F-596B-004A-BDA5-C47C0C3CFF98}"/>
              </a:ext>
            </a:extLst>
          </p:cNvPr>
          <p:cNvSpPr/>
          <p:nvPr/>
        </p:nvSpPr>
        <p:spPr>
          <a:xfrm>
            <a:off x="6249509" y="351390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8" name="object 96">
            <a:extLst>
              <a:ext uri="{FF2B5EF4-FFF2-40B4-BE49-F238E27FC236}">
                <a16:creationId xmlns:a16="http://schemas.microsoft.com/office/drawing/2014/main" id="{64FCC303-56F6-C54E-A19B-EBDA0245521B}"/>
              </a:ext>
            </a:extLst>
          </p:cNvPr>
          <p:cNvSpPr/>
          <p:nvPr/>
        </p:nvSpPr>
        <p:spPr>
          <a:xfrm>
            <a:off x="6393088" y="351390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89" name="object 96">
            <a:extLst>
              <a:ext uri="{FF2B5EF4-FFF2-40B4-BE49-F238E27FC236}">
                <a16:creationId xmlns:a16="http://schemas.microsoft.com/office/drawing/2014/main" id="{D6C50657-27B1-2947-88E2-3A41025BC0E4}"/>
              </a:ext>
            </a:extLst>
          </p:cNvPr>
          <p:cNvSpPr/>
          <p:nvPr/>
        </p:nvSpPr>
        <p:spPr>
          <a:xfrm>
            <a:off x="6537072" y="351390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0" name="object 96">
            <a:extLst>
              <a:ext uri="{FF2B5EF4-FFF2-40B4-BE49-F238E27FC236}">
                <a16:creationId xmlns:a16="http://schemas.microsoft.com/office/drawing/2014/main" id="{984306FE-D0E3-0845-8789-F88166D92976}"/>
              </a:ext>
            </a:extLst>
          </p:cNvPr>
          <p:cNvSpPr/>
          <p:nvPr/>
        </p:nvSpPr>
        <p:spPr>
          <a:xfrm>
            <a:off x="5948735" y="388734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1" name="object 96">
            <a:extLst>
              <a:ext uri="{FF2B5EF4-FFF2-40B4-BE49-F238E27FC236}">
                <a16:creationId xmlns:a16="http://schemas.microsoft.com/office/drawing/2014/main" id="{8C49DC5D-725D-6A4F-812E-1F4970C34882}"/>
              </a:ext>
            </a:extLst>
          </p:cNvPr>
          <p:cNvSpPr/>
          <p:nvPr/>
        </p:nvSpPr>
        <p:spPr>
          <a:xfrm>
            <a:off x="6099122" y="388734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2" name="object 96">
            <a:extLst>
              <a:ext uri="{FF2B5EF4-FFF2-40B4-BE49-F238E27FC236}">
                <a16:creationId xmlns:a16="http://schemas.microsoft.com/office/drawing/2014/main" id="{F769EC11-2259-DA4D-B1D7-76CF714DB2C3}"/>
              </a:ext>
            </a:extLst>
          </p:cNvPr>
          <p:cNvSpPr/>
          <p:nvPr/>
        </p:nvSpPr>
        <p:spPr>
          <a:xfrm>
            <a:off x="6249509" y="388734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3" name="object 96">
            <a:extLst>
              <a:ext uri="{FF2B5EF4-FFF2-40B4-BE49-F238E27FC236}">
                <a16:creationId xmlns:a16="http://schemas.microsoft.com/office/drawing/2014/main" id="{C30E5944-C897-A240-828A-4A149053EDA9}"/>
              </a:ext>
            </a:extLst>
          </p:cNvPr>
          <p:cNvSpPr/>
          <p:nvPr/>
        </p:nvSpPr>
        <p:spPr>
          <a:xfrm>
            <a:off x="6393088" y="3887341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4" name="object 96">
            <a:extLst>
              <a:ext uri="{FF2B5EF4-FFF2-40B4-BE49-F238E27FC236}">
                <a16:creationId xmlns:a16="http://schemas.microsoft.com/office/drawing/2014/main" id="{D54D68E3-CDF3-FB44-8B9B-C0970FC743ED}"/>
              </a:ext>
            </a:extLst>
          </p:cNvPr>
          <p:cNvSpPr/>
          <p:nvPr/>
        </p:nvSpPr>
        <p:spPr>
          <a:xfrm>
            <a:off x="6537072" y="3887340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0534AA14-B7D1-5B42-BC63-ACA3838E4950}"/>
              </a:ext>
            </a:extLst>
          </p:cNvPr>
          <p:cNvSpPr txBox="1"/>
          <p:nvPr/>
        </p:nvSpPr>
        <p:spPr>
          <a:xfrm>
            <a:off x="4800516" y="4587420"/>
            <a:ext cx="1048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Photoshop CS</a:t>
            </a:r>
          </a:p>
          <a:p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 charset="0"/>
            </a:endParaRP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Comptabilité</a:t>
            </a:r>
          </a:p>
          <a:p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 charset="0"/>
            </a:endParaRPr>
          </a:p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charset="0"/>
              </a:rPr>
              <a:t>Gestion</a:t>
            </a:r>
          </a:p>
        </p:txBody>
      </p:sp>
      <p:sp>
        <p:nvSpPr>
          <p:cNvPr id="97" name="object 96">
            <a:extLst>
              <a:ext uri="{FF2B5EF4-FFF2-40B4-BE49-F238E27FC236}">
                <a16:creationId xmlns:a16="http://schemas.microsoft.com/office/drawing/2014/main" id="{EE9C19F5-259E-D64D-9971-42C55D608628}"/>
              </a:ext>
            </a:extLst>
          </p:cNvPr>
          <p:cNvSpPr/>
          <p:nvPr/>
        </p:nvSpPr>
        <p:spPr>
          <a:xfrm>
            <a:off x="5948735" y="466126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8" name="object 96">
            <a:extLst>
              <a:ext uri="{FF2B5EF4-FFF2-40B4-BE49-F238E27FC236}">
                <a16:creationId xmlns:a16="http://schemas.microsoft.com/office/drawing/2014/main" id="{F2F8A0C6-957B-924F-9A4F-87F26F850F5E}"/>
              </a:ext>
            </a:extLst>
          </p:cNvPr>
          <p:cNvSpPr/>
          <p:nvPr/>
        </p:nvSpPr>
        <p:spPr>
          <a:xfrm>
            <a:off x="6099122" y="466126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99" name="object 96">
            <a:extLst>
              <a:ext uri="{FF2B5EF4-FFF2-40B4-BE49-F238E27FC236}">
                <a16:creationId xmlns:a16="http://schemas.microsoft.com/office/drawing/2014/main" id="{20403E13-6533-DB47-B57D-427430741EAB}"/>
              </a:ext>
            </a:extLst>
          </p:cNvPr>
          <p:cNvSpPr/>
          <p:nvPr/>
        </p:nvSpPr>
        <p:spPr>
          <a:xfrm>
            <a:off x="6249509" y="466126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0" name="object 96">
            <a:extLst>
              <a:ext uri="{FF2B5EF4-FFF2-40B4-BE49-F238E27FC236}">
                <a16:creationId xmlns:a16="http://schemas.microsoft.com/office/drawing/2014/main" id="{E0D76051-FC10-8941-A030-52D601DC1982}"/>
              </a:ext>
            </a:extLst>
          </p:cNvPr>
          <p:cNvSpPr/>
          <p:nvPr/>
        </p:nvSpPr>
        <p:spPr>
          <a:xfrm>
            <a:off x="6393088" y="466126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1" name="object 96">
            <a:extLst>
              <a:ext uri="{FF2B5EF4-FFF2-40B4-BE49-F238E27FC236}">
                <a16:creationId xmlns:a16="http://schemas.microsoft.com/office/drawing/2014/main" id="{C9FF466A-56EA-3A4B-A4D3-27733D663F73}"/>
              </a:ext>
            </a:extLst>
          </p:cNvPr>
          <p:cNvSpPr/>
          <p:nvPr/>
        </p:nvSpPr>
        <p:spPr>
          <a:xfrm>
            <a:off x="6537072" y="4661261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2" name="object 96">
            <a:extLst>
              <a:ext uri="{FF2B5EF4-FFF2-40B4-BE49-F238E27FC236}">
                <a16:creationId xmlns:a16="http://schemas.microsoft.com/office/drawing/2014/main" id="{2A121DA9-B4BB-094B-BAFF-AE751D095B3C}"/>
              </a:ext>
            </a:extLst>
          </p:cNvPr>
          <p:cNvSpPr/>
          <p:nvPr/>
        </p:nvSpPr>
        <p:spPr>
          <a:xfrm>
            <a:off x="5948735" y="5034705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3" name="object 96">
            <a:extLst>
              <a:ext uri="{FF2B5EF4-FFF2-40B4-BE49-F238E27FC236}">
                <a16:creationId xmlns:a16="http://schemas.microsoft.com/office/drawing/2014/main" id="{933EFFBB-7169-734F-B9BE-1391C3E81F7D}"/>
              </a:ext>
            </a:extLst>
          </p:cNvPr>
          <p:cNvSpPr/>
          <p:nvPr/>
        </p:nvSpPr>
        <p:spPr>
          <a:xfrm>
            <a:off x="6099122" y="503470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4" name="object 96">
            <a:extLst>
              <a:ext uri="{FF2B5EF4-FFF2-40B4-BE49-F238E27FC236}">
                <a16:creationId xmlns:a16="http://schemas.microsoft.com/office/drawing/2014/main" id="{75E57CAC-3406-6F46-B451-332523408BBE}"/>
              </a:ext>
            </a:extLst>
          </p:cNvPr>
          <p:cNvSpPr/>
          <p:nvPr/>
        </p:nvSpPr>
        <p:spPr>
          <a:xfrm>
            <a:off x="6249509" y="5034704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5" name="object 96">
            <a:extLst>
              <a:ext uri="{FF2B5EF4-FFF2-40B4-BE49-F238E27FC236}">
                <a16:creationId xmlns:a16="http://schemas.microsoft.com/office/drawing/2014/main" id="{0F9FCA28-3D69-3944-A63D-35EAB9CE62A7}"/>
              </a:ext>
            </a:extLst>
          </p:cNvPr>
          <p:cNvSpPr/>
          <p:nvPr/>
        </p:nvSpPr>
        <p:spPr>
          <a:xfrm>
            <a:off x="6393088" y="503470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6" name="object 96">
            <a:extLst>
              <a:ext uri="{FF2B5EF4-FFF2-40B4-BE49-F238E27FC236}">
                <a16:creationId xmlns:a16="http://schemas.microsoft.com/office/drawing/2014/main" id="{3323796E-621E-6E4B-AACC-E07183C36BC2}"/>
              </a:ext>
            </a:extLst>
          </p:cNvPr>
          <p:cNvSpPr/>
          <p:nvPr/>
        </p:nvSpPr>
        <p:spPr>
          <a:xfrm>
            <a:off x="6537072" y="503470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7" name="object 96">
            <a:extLst>
              <a:ext uri="{FF2B5EF4-FFF2-40B4-BE49-F238E27FC236}">
                <a16:creationId xmlns:a16="http://schemas.microsoft.com/office/drawing/2014/main" id="{45073005-22F1-5D4D-A9A8-1B6E3E779162}"/>
              </a:ext>
            </a:extLst>
          </p:cNvPr>
          <p:cNvSpPr/>
          <p:nvPr/>
        </p:nvSpPr>
        <p:spPr>
          <a:xfrm>
            <a:off x="5948735" y="5408143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8" name="object 96">
            <a:extLst>
              <a:ext uri="{FF2B5EF4-FFF2-40B4-BE49-F238E27FC236}">
                <a16:creationId xmlns:a16="http://schemas.microsoft.com/office/drawing/2014/main" id="{FDF90F9F-1809-454E-A6B9-80B2A58D938E}"/>
              </a:ext>
            </a:extLst>
          </p:cNvPr>
          <p:cNvSpPr/>
          <p:nvPr/>
        </p:nvSpPr>
        <p:spPr>
          <a:xfrm>
            <a:off x="6099122" y="540814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09" name="object 96">
            <a:extLst>
              <a:ext uri="{FF2B5EF4-FFF2-40B4-BE49-F238E27FC236}">
                <a16:creationId xmlns:a16="http://schemas.microsoft.com/office/drawing/2014/main" id="{73C668BC-DB01-3948-BE9E-27AD58AFB33D}"/>
              </a:ext>
            </a:extLst>
          </p:cNvPr>
          <p:cNvSpPr/>
          <p:nvPr/>
        </p:nvSpPr>
        <p:spPr>
          <a:xfrm>
            <a:off x="6249509" y="5408142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10" name="object 96">
            <a:extLst>
              <a:ext uri="{FF2B5EF4-FFF2-40B4-BE49-F238E27FC236}">
                <a16:creationId xmlns:a16="http://schemas.microsoft.com/office/drawing/2014/main" id="{9754FBFC-1D8A-1A40-A342-26DC30DA21C9}"/>
              </a:ext>
            </a:extLst>
          </p:cNvPr>
          <p:cNvSpPr/>
          <p:nvPr/>
        </p:nvSpPr>
        <p:spPr>
          <a:xfrm>
            <a:off x="6393088" y="5408141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11" name="object 96">
            <a:extLst>
              <a:ext uri="{FF2B5EF4-FFF2-40B4-BE49-F238E27FC236}">
                <a16:creationId xmlns:a16="http://schemas.microsoft.com/office/drawing/2014/main" id="{2A620BE1-6F09-EB48-9EA6-AB48D712C67E}"/>
              </a:ext>
            </a:extLst>
          </p:cNvPr>
          <p:cNvSpPr/>
          <p:nvPr/>
        </p:nvSpPr>
        <p:spPr>
          <a:xfrm>
            <a:off x="6537072" y="5408140"/>
            <a:ext cx="126981" cy="126981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500" y="0"/>
                </a:moveTo>
                <a:lnTo>
                  <a:pt x="38785" y="4990"/>
                </a:lnTo>
                <a:lnTo>
                  <a:pt x="18600" y="18600"/>
                </a:lnTo>
                <a:lnTo>
                  <a:pt x="4990" y="38785"/>
                </a:lnTo>
                <a:lnTo>
                  <a:pt x="0" y="63500"/>
                </a:lnTo>
                <a:lnTo>
                  <a:pt x="4990" y="88214"/>
                </a:lnTo>
                <a:lnTo>
                  <a:pt x="18600" y="108399"/>
                </a:lnTo>
                <a:lnTo>
                  <a:pt x="38785" y="122009"/>
                </a:lnTo>
                <a:lnTo>
                  <a:pt x="63500" y="127000"/>
                </a:lnTo>
                <a:lnTo>
                  <a:pt x="88214" y="122009"/>
                </a:lnTo>
                <a:lnTo>
                  <a:pt x="108399" y="108399"/>
                </a:lnTo>
                <a:lnTo>
                  <a:pt x="122009" y="88214"/>
                </a:lnTo>
                <a:lnTo>
                  <a:pt x="127000" y="63500"/>
                </a:lnTo>
                <a:lnTo>
                  <a:pt x="122009" y="38785"/>
                </a:lnTo>
                <a:lnTo>
                  <a:pt x="108399" y="18600"/>
                </a:lnTo>
                <a:lnTo>
                  <a:pt x="88214" y="4990"/>
                </a:lnTo>
                <a:lnTo>
                  <a:pt x="63500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sz="1200">
              <a:ea typeface="Times" charset="0"/>
              <a:cs typeface="Times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2420CFB-2BD2-DF4E-A882-3ADD50F1F3FB}"/>
              </a:ext>
            </a:extLst>
          </p:cNvPr>
          <p:cNvSpPr/>
          <p:nvPr/>
        </p:nvSpPr>
        <p:spPr>
          <a:xfrm>
            <a:off x="437898" y="193479"/>
            <a:ext cx="10002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ea typeface="Arial" charset="0"/>
                <a:cs typeface="Arial" charset="0"/>
              </a:rPr>
              <a:t>Estelle</a:t>
            </a:r>
          </a:p>
          <a:p>
            <a:r>
              <a:rPr lang="fr-FR" sz="2400" b="1" dirty="0">
                <a:ea typeface="Arial" charset="0"/>
                <a:cs typeface="Arial" charset="0"/>
              </a:rPr>
              <a:t>DENIS</a:t>
            </a:r>
          </a:p>
        </p:txBody>
      </p:sp>
      <p:sp>
        <p:nvSpPr>
          <p:cNvPr id="115" name="TextBox 17">
            <a:extLst>
              <a:ext uri="{FF2B5EF4-FFF2-40B4-BE49-F238E27FC236}">
                <a16:creationId xmlns:a16="http://schemas.microsoft.com/office/drawing/2014/main" id="{DA54B8F3-85B0-F94E-A5B0-691981E6D28A}"/>
              </a:ext>
            </a:extLst>
          </p:cNvPr>
          <p:cNvSpPr txBox="1"/>
          <p:nvPr/>
        </p:nvSpPr>
        <p:spPr>
          <a:xfrm>
            <a:off x="2131664" y="627917"/>
            <a:ext cx="16663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err="1">
                <a:ea typeface="Roboto" pitchFamily="2" charset="0"/>
                <a:cs typeface="Lato" panose="020F0502020204030203" pitchFamily="34" charset="0"/>
              </a:rPr>
              <a:t>mail@mail.com</a:t>
            </a:r>
            <a:endParaRPr lang="en-GB" sz="1100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6" name="TextBox 18">
            <a:extLst>
              <a:ext uri="{FF2B5EF4-FFF2-40B4-BE49-F238E27FC236}">
                <a16:creationId xmlns:a16="http://schemas.microsoft.com/office/drawing/2014/main" id="{668BE18E-1354-E044-BAFB-CE4C409AE846}"/>
              </a:ext>
            </a:extLst>
          </p:cNvPr>
          <p:cNvSpPr txBox="1"/>
          <p:nvPr/>
        </p:nvSpPr>
        <p:spPr>
          <a:xfrm>
            <a:off x="2456498" y="349228"/>
            <a:ext cx="1335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ea typeface="Roboto" pitchFamily="2" charset="0"/>
                <a:cs typeface="Lato" panose="020F0502020204030203" pitchFamily="34" charset="0"/>
              </a:rPr>
              <a:t>(+33) 1.02.03.04.05</a:t>
            </a:r>
          </a:p>
        </p:txBody>
      </p:sp>
      <p:sp>
        <p:nvSpPr>
          <p:cNvPr id="117" name="TextBox 19">
            <a:extLst>
              <a:ext uri="{FF2B5EF4-FFF2-40B4-BE49-F238E27FC236}">
                <a16:creationId xmlns:a16="http://schemas.microsoft.com/office/drawing/2014/main" id="{9C21A190-EBD0-C047-B1B8-FCC723443848}"/>
              </a:ext>
            </a:extLst>
          </p:cNvPr>
          <p:cNvSpPr txBox="1"/>
          <p:nvPr/>
        </p:nvSpPr>
        <p:spPr>
          <a:xfrm>
            <a:off x="3579652" y="346114"/>
            <a:ext cx="18336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err="1">
                <a:ea typeface="Roboto" pitchFamily="2" charset="0"/>
                <a:cs typeface="Lato" panose="020F0502020204030203" pitchFamily="34" charset="0"/>
              </a:rPr>
              <a:t>www.monsite.com</a:t>
            </a:r>
            <a:endParaRPr lang="en-GB" sz="1100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8" name="TextBox 20">
            <a:extLst>
              <a:ext uri="{FF2B5EF4-FFF2-40B4-BE49-F238E27FC236}">
                <a16:creationId xmlns:a16="http://schemas.microsoft.com/office/drawing/2014/main" id="{35E9CFA4-BD9C-4F46-9250-46EFAB361BE8}"/>
              </a:ext>
            </a:extLst>
          </p:cNvPr>
          <p:cNvSpPr txBox="1"/>
          <p:nvPr/>
        </p:nvSpPr>
        <p:spPr>
          <a:xfrm>
            <a:off x="5419828" y="362118"/>
            <a:ext cx="16119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ea typeface="Roboto" pitchFamily="2" charset="0"/>
                <a:cs typeface="Lato" panose="020F0502020204030203" pitchFamily="34" charset="0"/>
              </a:rPr>
              <a:t>12 rue de la </a:t>
            </a:r>
            <a:r>
              <a:rPr lang="en-GB" sz="1100" dirty="0" err="1">
                <a:ea typeface="Roboto" pitchFamily="2" charset="0"/>
                <a:cs typeface="Lato" panose="020F0502020204030203" pitchFamily="34" charset="0"/>
              </a:rPr>
              <a:t>Réussite</a:t>
            </a:r>
            <a:endParaRPr lang="en-GB" sz="1100" dirty="0">
              <a:ea typeface="Roboto" pitchFamily="2" charset="0"/>
              <a:cs typeface="Lato" panose="020F0502020204030203" pitchFamily="34" charset="0"/>
            </a:endParaRPr>
          </a:p>
          <a:p>
            <a:pPr algn="r"/>
            <a:r>
              <a:rPr lang="en-GB" sz="1100" dirty="0">
                <a:ea typeface="Roboto" pitchFamily="2" charset="0"/>
                <a:cs typeface="Lato" panose="020F0502020204030203" pitchFamily="34" charset="0"/>
              </a:rPr>
              <a:t>75012 </a:t>
            </a:r>
            <a:r>
              <a:rPr lang="en-GB" sz="1100" dirty="0" err="1">
                <a:ea typeface="Roboto" pitchFamily="2" charset="0"/>
                <a:cs typeface="Lato" panose="020F0502020204030203" pitchFamily="34" charset="0"/>
              </a:rPr>
              <a:t>PAris</a:t>
            </a:r>
            <a:endParaRPr lang="en-GB" sz="1100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19" name="TextBox 262">
            <a:extLst>
              <a:ext uri="{FF2B5EF4-FFF2-40B4-BE49-F238E27FC236}">
                <a16:creationId xmlns:a16="http://schemas.microsoft.com/office/drawing/2014/main" id="{C5E78E07-39FD-AF4F-A318-41B8A584A75E}"/>
              </a:ext>
            </a:extLst>
          </p:cNvPr>
          <p:cNvSpPr txBox="1"/>
          <p:nvPr/>
        </p:nvSpPr>
        <p:spPr>
          <a:xfrm>
            <a:off x="3579653" y="632099"/>
            <a:ext cx="18271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err="1">
                <a:ea typeface="Roboto" pitchFamily="2" charset="0"/>
                <a:cs typeface="Lato" panose="020F0502020204030203" pitchFamily="34" charset="0"/>
              </a:rPr>
              <a:t>LinkedIn.com</a:t>
            </a:r>
            <a:r>
              <a:rPr lang="en-GB" sz="1100" dirty="0">
                <a:ea typeface="Roboto" pitchFamily="2" charset="0"/>
                <a:cs typeface="Lato" panose="020F0502020204030203" pitchFamily="34" charset="0"/>
              </a:rPr>
              <a:t>/Moi</a:t>
            </a: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00DA03BC-C006-7649-9363-52022DB36E38}"/>
              </a:ext>
            </a:extLst>
          </p:cNvPr>
          <p:cNvSpPr/>
          <p:nvPr/>
        </p:nvSpPr>
        <p:spPr>
          <a:xfrm>
            <a:off x="3783322" y="678924"/>
            <a:ext cx="167135" cy="1671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8FCD3F53-C2B8-094F-99CF-4D0C9D9DA48A}"/>
              </a:ext>
            </a:extLst>
          </p:cNvPr>
          <p:cNvSpPr/>
          <p:nvPr/>
        </p:nvSpPr>
        <p:spPr>
          <a:xfrm>
            <a:off x="3798057" y="388770"/>
            <a:ext cx="167135" cy="1671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19425B33-5B63-EB4F-AE85-4DE5425A92C5}"/>
              </a:ext>
            </a:extLst>
          </p:cNvPr>
          <p:cNvSpPr/>
          <p:nvPr/>
        </p:nvSpPr>
        <p:spPr>
          <a:xfrm>
            <a:off x="7023572" y="401882"/>
            <a:ext cx="167135" cy="1671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A99B27D7-5E87-7944-8F12-A2215002B389}"/>
              </a:ext>
            </a:extLst>
          </p:cNvPr>
          <p:cNvSpPr/>
          <p:nvPr/>
        </p:nvSpPr>
        <p:spPr>
          <a:xfrm>
            <a:off x="5406764" y="390841"/>
            <a:ext cx="167135" cy="1671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328F2E52-03A8-5541-8415-D7CF84CA0D70}"/>
              </a:ext>
            </a:extLst>
          </p:cNvPr>
          <p:cNvSpPr/>
          <p:nvPr/>
        </p:nvSpPr>
        <p:spPr>
          <a:xfrm>
            <a:off x="5406764" y="673099"/>
            <a:ext cx="167135" cy="16713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/>
          </a:p>
        </p:txBody>
      </p:sp>
      <p:cxnSp>
        <p:nvCxnSpPr>
          <p:cNvPr id="125" name="Connecteur droit 124">
            <a:extLst>
              <a:ext uri="{FF2B5EF4-FFF2-40B4-BE49-F238E27FC236}">
                <a16:creationId xmlns:a16="http://schemas.microsoft.com/office/drawing/2014/main" id="{8789324E-6110-3A47-88DD-DE067090386F}"/>
              </a:ext>
            </a:extLst>
          </p:cNvPr>
          <p:cNvCxnSpPr>
            <a:cxnSpLocks/>
          </p:cNvCxnSpPr>
          <p:nvPr/>
        </p:nvCxnSpPr>
        <p:spPr>
          <a:xfrm>
            <a:off x="0" y="1181972"/>
            <a:ext cx="75596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5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96915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663</Words>
  <Application>Microsoft Macintosh PowerPoint</Application>
  <PresentationFormat>Personnalisé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</cp:revision>
  <dcterms:created xsi:type="dcterms:W3CDTF">2016-02-02T19:34:59Z</dcterms:created>
  <dcterms:modified xsi:type="dcterms:W3CDTF">2021-09-14T12:37:27Z</dcterms:modified>
</cp:coreProperties>
</file>