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 varScale="1">
        <p:scale>
          <a:sx n="82" d="100"/>
          <a:sy n="82" d="100"/>
        </p:scale>
        <p:origin x="34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5017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7094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313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966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91548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2553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644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253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22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0352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785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3698E9-7E4E-8B40-8760-2AB6923E0B5B}" type="datetimeFigureOut">
              <a:rPr lang="fr-FR" smtClean="0"/>
              <a:t>16/02/2024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E756D-9814-3144-B812-28EFE8EC100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50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8">
            <a:extLst>
              <a:ext uri="{FF2B5EF4-FFF2-40B4-BE49-F238E27FC236}">
                <a16:creationId xmlns:a16="http://schemas.microsoft.com/office/drawing/2014/main" id="{C279C06B-1B47-2CF3-34B4-23B445D67A0F}"/>
              </a:ext>
            </a:extLst>
          </p:cNvPr>
          <p:cNvSpPr/>
          <p:nvPr/>
        </p:nvSpPr>
        <p:spPr>
          <a:xfrm>
            <a:off x="-1" y="0"/>
            <a:ext cx="7559669" cy="216415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33">
            <a:extLst>
              <a:ext uri="{FF2B5EF4-FFF2-40B4-BE49-F238E27FC236}">
                <a16:creationId xmlns:a16="http://schemas.microsoft.com/office/drawing/2014/main" id="{5D5A5E39-450C-F148-7115-3CB2D2421152}"/>
              </a:ext>
            </a:extLst>
          </p:cNvPr>
          <p:cNvSpPr txBox="1"/>
          <p:nvPr/>
        </p:nvSpPr>
        <p:spPr>
          <a:xfrm>
            <a:off x="325201" y="1191278"/>
            <a:ext cx="4380871" cy="854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Lorem Ipsum Dolor Sit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Amet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,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Consectetur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Adipiscing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Elit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Morbi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Tristique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Sapien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Nec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Rutrum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Imperdiet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Nullam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Faucibus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Augue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Id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Velit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Luctus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Maximus.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Interdum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Et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Malesuada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Fames Ac Ante Ipsum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Primis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In </a:t>
            </a:r>
            <a:r>
              <a:rPr kumimoji="0" lang="en-US" sz="1050" b="0" i="0" u="none" strike="noStrike" kern="1200" cap="none" spc="0" normalizeH="0" baseline="0" noProof="0" dirty="0" err="1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Faucibus</a:t>
            </a:r>
            <a:r>
              <a:rPr kumimoji="0" lang="en-US" sz="105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</p:txBody>
      </p:sp>
      <p:sp>
        <p:nvSpPr>
          <p:cNvPr id="6" name="TextBox 19">
            <a:extLst>
              <a:ext uri="{FF2B5EF4-FFF2-40B4-BE49-F238E27FC236}">
                <a16:creationId xmlns:a16="http://schemas.microsoft.com/office/drawing/2014/main" id="{7AA47B82-ADC0-EC98-C8E5-8F023A6D4DFB}"/>
              </a:ext>
            </a:extLst>
          </p:cNvPr>
          <p:cNvSpPr txBox="1"/>
          <p:nvPr/>
        </p:nvSpPr>
        <p:spPr>
          <a:xfrm>
            <a:off x="5238430" y="4191697"/>
            <a:ext cx="2177044" cy="1432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COMPETENCES</a:t>
            </a:r>
            <a:endParaRPr kumimoji="0" lang="en-US" sz="100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Microsoft Office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Avancé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Java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Intermédiare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PHP MySQL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Expert  </a:t>
            </a: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Adobe Ps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Intermédiare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Sony Vegas 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Avancé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7" name="TextBox 16">
            <a:extLst>
              <a:ext uri="{FF2B5EF4-FFF2-40B4-BE49-F238E27FC236}">
                <a16:creationId xmlns:a16="http://schemas.microsoft.com/office/drawing/2014/main" id="{CD01ACB0-E0EA-174F-195A-BC951D61EB57}"/>
              </a:ext>
            </a:extLst>
          </p:cNvPr>
          <p:cNvSpPr txBox="1"/>
          <p:nvPr/>
        </p:nvSpPr>
        <p:spPr>
          <a:xfrm>
            <a:off x="325201" y="241377"/>
            <a:ext cx="2503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Clarice MADOF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TextBox 17">
            <a:extLst>
              <a:ext uri="{FF2B5EF4-FFF2-40B4-BE49-F238E27FC236}">
                <a16:creationId xmlns:a16="http://schemas.microsoft.com/office/drawing/2014/main" id="{38A6C954-1A80-1A37-969A-F8B26EBF8F7A}"/>
              </a:ext>
            </a:extLst>
          </p:cNvPr>
          <p:cNvSpPr txBox="1"/>
          <p:nvPr/>
        </p:nvSpPr>
        <p:spPr>
          <a:xfrm>
            <a:off x="339243" y="747105"/>
            <a:ext cx="2489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Titre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 du poste </a:t>
            </a:r>
          </a:p>
        </p:txBody>
      </p:sp>
      <p:sp>
        <p:nvSpPr>
          <p:cNvPr id="9" name="Прямоугольник 28">
            <a:extLst>
              <a:ext uri="{FF2B5EF4-FFF2-40B4-BE49-F238E27FC236}">
                <a16:creationId xmlns:a16="http://schemas.microsoft.com/office/drawing/2014/main" id="{1871241E-E298-BB49-8C1C-941B0E38D09A}"/>
              </a:ext>
            </a:extLst>
          </p:cNvPr>
          <p:cNvSpPr/>
          <p:nvPr/>
        </p:nvSpPr>
        <p:spPr>
          <a:xfrm>
            <a:off x="6754552" y="9965412"/>
            <a:ext cx="678423" cy="60904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uk-U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81">
            <a:extLst>
              <a:ext uri="{FF2B5EF4-FFF2-40B4-BE49-F238E27FC236}">
                <a16:creationId xmlns:a16="http://schemas.microsoft.com/office/drawing/2014/main" id="{0ECEEE13-5B02-B4C8-8F5C-4D1F78B7ED12}"/>
              </a:ext>
            </a:extLst>
          </p:cNvPr>
          <p:cNvSpPr txBox="1"/>
          <p:nvPr/>
        </p:nvSpPr>
        <p:spPr>
          <a:xfrm>
            <a:off x="5238430" y="5918449"/>
            <a:ext cx="2109769" cy="1232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PERSONALITE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Créatif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Sérieux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Innovant</a:t>
            </a: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Organisé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TextBox 82">
            <a:extLst>
              <a:ext uri="{FF2B5EF4-FFF2-40B4-BE49-F238E27FC236}">
                <a16:creationId xmlns:a16="http://schemas.microsoft.com/office/drawing/2014/main" id="{29F58F32-256C-9C21-D6DD-AFBC37D4A204}"/>
              </a:ext>
            </a:extLst>
          </p:cNvPr>
          <p:cNvSpPr txBox="1"/>
          <p:nvPr/>
        </p:nvSpPr>
        <p:spPr>
          <a:xfrm>
            <a:off x="5238430" y="7418985"/>
            <a:ext cx="2109769" cy="1032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LANGUAGES</a:t>
            </a:r>
            <a:endParaRPr kumimoji="0" lang="en-US" sz="120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Français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Avancé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A5A5A5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Allemand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Avancé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Espagnol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Avancé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12" name="TextBox 85">
            <a:extLst>
              <a:ext uri="{FF2B5EF4-FFF2-40B4-BE49-F238E27FC236}">
                <a16:creationId xmlns:a16="http://schemas.microsoft.com/office/drawing/2014/main" id="{B91E3CCE-F453-E677-8292-55C29A76A096}"/>
              </a:ext>
            </a:extLst>
          </p:cNvPr>
          <p:cNvSpPr txBox="1"/>
          <p:nvPr/>
        </p:nvSpPr>
        <p:spPr>
          <a:xfrm>
            <a:off x="5238430" y="2464945"/>
            <a:ext cx="2109769" cy="1432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>
                <a:srgbClr val="00B0F0"/>
              </a:buClr>
              <a:buSzTx/>
              <a:buFontTx/>
              <a:buNone/>
              <a:tabLst/>
              <a:defRPr/>
            </a:pPr>
            <a:r>
              <a:rPr kumimoji="0" lang="en-US" sz="140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</a:t>
            </a:r>
            <a:endParaRPr kumimoji="0" lang="en-US" sz="1050" i="0" u="none" strike="noStrike" kern="1200" cap="none" spc="0" normalizeH="0" baseline="0" noProof="0" dirty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mob : 0102030405</a:t>
            </a:r>
            <a:endParaRPr lang="en-US" sz="10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exemple@email.com</a:t>
            </a:r>
            <a:endParaRPr lang="en-US" sz="10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facebook.com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ajouter</a:t>
            </a:r>
            <a:endParaRPr lang="en-US" sz="10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twitter.com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1000" dirty="0" err="1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ajouter</a:t>
            </a:r>
            <a:endParaRPr lang="en-US" sz="100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linkedin.com</a:t>
            </a: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</a:t>
            </a:r>
            <a:r>
              <a:rPr lang="en-US" sz="1000" dirty="0" err="1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ajouter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13" name="Group 36">
            <a:extLst>
              <a:ext uri="{FF2B5EF4-FFF2-40B4-BE49-F238E27FC236}">
                <a16:creationId xmlns:a16="http://schemas.microsoft.com/office/drawing/2014/main" id="{91D8824E-AC29-7CDC-8B05-8774727BB5F8}"/>
              </a:ext>
            </a:extLst>
          </p:cNvPr>
          <p:cNvGrpSpPr/>
          <p:nvPr/>
        </p:nvGrpSpPr>
        <p:grpSpPr>
          <a:xfrm>
            <a:off x="325201" y="2464945"/>
            <a:ext cx="4380873" cy="2223636"/>
            <a:chOff x="2866011" y="2341176"/>
            <a:chExt cx="3809999" cy="2223636"/>
          </a:xfrm>
        </p:grpSpPr>
        <p:sp>
          <p:nvSpPr>
            <p:cNvPr id="14" name="TextBox 30">
              <a:extLst>
                <a:ext uri="{FF2B5EF4-FFF2-40B4-BE49-F238E27FC236}">
                  <a16:creationId xmlns:a16="http://schemas.microsoft.com/office/drawing/2014/main" id="{5693FA90-52EE-AAA0-A2F8-339D54F7CB47}"/>
                </a:ext>
              </a:extLst>
            </p:cNvPr>
            <p:cNvSpPr txBox="1"/>
            <p:nvPr/>
          </p:nvSpPr>
          <p:spPr>
            <a:xfrm>
              <a:off x="2866011" y="2341176"/>
              <a:ext cx="2177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FORMATION</a:t>
              </a:r>
            </a:p>
          </p:txBody>
        </p:sp>
        <p:sp>
          <p:nvSpPr>
            <p:cNvPr id="15" name="TextBox 83">
              <a:extLst>
                <a:ext uri="{FF2B5EF4-FFF2-40B4-BE49-F238E27FC236}">
                  <a16:creationId xmlns:a16="http://schemas.microsoft.com/office/drawing/2014/main" id="{A12BE174-07FA-2DC4-3D13-10EC3D88DA72}"/>
                </a:ext>
              </a:extLst>
            </p:cNvPr>
            <p:cNvSpPr txBox="1"/>
            <p:nvPr/>
          </p:nvSpPr>
          <p:spPr>
            <a:xfrm>
              <a:off x="2866011" y="2651718"/>
              <a:ext cx="3809999" cy="875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Diplôme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b="1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Ecole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Ville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2015-2016</a:t>
              </a:r>
              <a:endPara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Ipsum Dolor Sit Amet, Consectetur Adipiscing Elit. Morbi Tristique Sapien Nec Nulla Rutrum Imperdiet. Nullam Faucibus Augue Id Velit Luctus Maximus. </a:t>
              </a:r>
            </a:p>
          </p:txBody>
        </p:sp>
        <p:sp>
          <p:nvSpPr>
            <p:cNvPr id="16" name="TextBox 87">
              <a:extLst>
                <a:ext uri="{FF2B5EF4-FFF2-40B4-BE49-F238E27FC236}">
                  <a16:creationId xmlns:a16="http://schemas.microsoft.com/office/drawing/2014/main" id="{B0606A35-9F77-DA79-3E9D-AF401744152D}"/>
                </a:ext>
              </a:extLst>
            </p:cNvPr>
            <p:cNvSpPr txBox="1"/>
            <p:nvPr/>
          </p:nvSpPr>
          <p:spPr>
            <a:xfrm>
              <a:off x="2866011" y="3689188"/>
              <a:ext cx="3809999" cy="875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Diplôme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lang="en-US" sz="1000" b="1" dirty="0">
                  <a:solidFill>
                    <a:prstClr val="black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Ecole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Ville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2015-2016</a:t>
              </a:r>
              <a:endPara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Morbi Tristique Sapien Nec Nulla Rutrum Imperdiet. Nullam Faucibus Augue Id Velit Luctus Maximus. </a:t>
              </a:r>
              <a:endPara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17" name="Group 35">
            <a:extLst>
              <a:ext uri="{FF2B5EF4-FFF2-40B4-BE49-F238E27FC236}">
                <a16:creationId xmlns:a16="http://schemas.microsoft.com/office/drawing/2014/main" id="{7AA85166-F590-BBE8-B98B-85DE81D5EABC}"/>
              </a:ext>
            </a:extLst>
          </p:cNvPr>
          <p:cNvGrpSpPr/>
          <p:nvPr/>
        </p:nvGrpSpPr>
        <p:grpSpPr>
          <a:xfrm>
            <a:off x="325201" y="5055392"/>
            <a:ext cx="4380871" cy="3224436"/>
            <a:chOff x="2866011" y="4839457"/>
            <a:chExt cx="3809999" cy="3224436"/>
          </a:xfrm>
        </p:grpSpPr>
        <p:sp>
          <p:nvSpPr>
            <p:cNvPr id="18" name="TextBox 30">
              <a:extLst>
                <a:ext uri="{FF2B5EF4-FFF2-40B4-BE49-F238E27FC236}">
                  <a16:creationId xmlns:a16="http://schemas.microsoft.com/office/drawing/2014/main" id="{FB04AEFD-D302-B6F7-CF91-9451D96A257C}"/>
                </a:ext>
              </a:extLst>
            </p:cNvPr>
            <p:cNvSpPr txBox="1"/>
            <p:nvPr/>
          </p:nvSpPr>
          <p:spPr>
            <a:xfrm>
              <a:off x="2866011" y="4839457"/>
              <a:ext cx="2177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EXPERIENCE</a:t>
              </a:r>
            </a:p>
          </p:txBody>
        </p:sp>
        <p:sp>
          <p:nvSpPr>
            <p:cNvPr id="19" name="TextBox 89">
              <a:extLst>
                <a:ext uri="{FF2B5EF4-FFF2-40B4-BE49-F238E27FC236}">
                  <a16:creationId xmlns:a16="http://schemas.microsoft.com/office/drawing/2014/main" id="{48BC9DFA-FDDB-AFDA-25BC-8BE3AB03E935}"/>
                </a:ext>
              </a:extLst>
            </p:cNvPr>
            <p:cNvSpPr txBox="1"/>
            <p:nvPr/>
          </p:nvSpPr>
          <p:spPr>
            <a:xfrm>
              <a:off x="2866011" y="5150090"/>
              <a:ext cx="3809999" cy="875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 poste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Entreprise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Ville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2015-2016</a:t>
              </a:r>
              <a:endPara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Ipsum Dolor Sit Amet, Consectetur Adipiscing Elit. Morbi Tristique Sapien Nec Nulla Rutrum Imperdiet. Nullam Faucibus Augue Id Velit Luctus Maximus. </a:t>
              </a:r>
              <a:endPara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0" name="TextBox 90">
              <a:extLst>
                <a:ext uri="{FF2B5EF4-FFF2-40B4-BE49-F238E27FC236}">
                  <a16:creationId xmlns:a16="http://schemas.microsoft.com/office/drawing/2014/main" id="{D9B7FA8E-BA2D-FD86-B33C-E4EB5AB67E77}"/>
                </a:ext>
              </a:extLst>
            </p:cNvPr>
            <p:cNvSpPr txBox="1"/>
            <p:nvPr/>
          </p:nvSpPr>
          <p:spPr>
            <a:xfrm>
              <a:off x="2866011" y="6167131"/>
              <a:ext cx="3809999" cy="875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 poste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Entreprise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Ville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2015-2016</a:t>
              </a:r>
              <a:endPara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Morbi Tristique Sapien Nec Nulla Rutrum Imperdiet. Nullam Faucibus Augue Id Velit Luctus Maximus. </a:t>
              </a:r>
              <a:endPara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TextBox 92">
              <a:extLst>
                <a:ext uri="{FF2B5EF4-FFF2-40B4-BE49-F238E27FC236}">
                  <a16:creationId xmlns:a16="http://schemas.microsoft.com/office/drawing/2014/main" id="{469D81B7-C1ED-6F17-C739-A54A462123B4}"/>
                </a:ext>
              </a:extLst>
            </p:cNvPr>
            <p:cNvSpPr txBox="1"/>
            <p:nvPr/>
          </p:nvSpPr>
          <p:spPr>
            <a:xfrm>
              <a:off x="2866011" y="7188269"/>
              <a:ext cx="3809999" cy="8756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Titre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du poste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0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Entreprise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Ville 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|</a:t>
              </a:r>
              <a:r>
                <a:rPr kumimoji="0" lang="en-US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2015-2016</a:t>
              </a:r>
              <a:endParaRPr kumimoji="0" lang="fr-FR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 Ipsum Dolor Sit Amet, Consectetur Adipiscing Elit. Morbi Tristique Sapien Nec Nulla Rutrum Imperdiet. Nullam Faucibus Augue Id Velit Luctus Maximus. </a:t>
              </a:r>
              <a:endPara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22" name="Group 29">
            <a:extLst>
              <a:ext uri="{FF2B5EF4-FFF2-40B4-BE49-F238E27FC236}">
                <a16:creationId xmlns:a16="http://schemas.microsoft.com/office/drawing/2014/main" id="{3DA9CD4C-6D86-BA3E-A549-FE88A2574A1B}"/>
              </a:ext>
            </a:extLst>
          </p:cNvPr>
          <p:cNvGrpSpPr/>
          <p:nvPr/>
        </p:nvGrpSpPr>
        <p:grpSpPr>
          <a:xfrm>
            <a:off x="325201" y="8646638"/>
            <a:ext cx="3809999" cy="821708"/>
            <a:chOff x="2866011" y="8441202"/>
            <a:chExt cx="3809999" cy="821708"/>
          </a:xfrm>
        </p:grpSpPr>
        <p:sp>
          <p:nvSpPr>
            <p:cNvPr id="23" name="TextBox 30">
              <a:extLst>
                <a:ext uri="{FF2B5EF4-FFF2-40B4-BE49-F238E27FC236}">
                  <a16:creationId xmlns:a16="http://schemas.microsoft.com/office/drawing/2014/main" id="{08CAF4B9-8537-F50D-455E-D456BBF3C8AA}"/>
                </a:ext>
              </a:extLst>
            </p:cNvPr>
            <p:cNvSpPr txBox="1"/>
            <p:nvPr/>
          </p:nvSpPr>
          <p:spPr>
            <a:xfrm>
              <a:off x="2866011" y="8441202"/>
              <a:ext cx="217704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CENTRES D’INTERET</a:t>
              </a:r>
              <a:endParaRPr kumimoji="0" lang="en-US" sz="1200" i="0" u="none" strike="noStrike" kern="1200" cap="none" spc="0" normalizeH="0" baseline="0" noProof="0" dirty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" name="TextBox 94">
              <a:extLst>
                <a:ext uri="{FF2B5EF4-FFF2-40B4-BE49-F238E27FC236}">
                  <a16:creationId xmlns:a16="http://schemas.microsoft.com/office/drawing/2014/main" id="{253F7FF3-0DBC-5E02-2DB7-4D0068E05420}"/>
                </a:ext>
              </a:extLst>
            </p:cNvPr>
            <p:cNvSpPr txBox="1"/>
            <p:nvPr/>
          </p:nvSpPr>
          <p:spPr>
            <a:xfrm>
              <a:off x="2866011" y="8787395"/>
              <a:ext cx="3809999" cy="4755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3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B0F0"/>
                </a:buClr>
                <a:buSzTx/>
                <a:buFontTx/>
                <a:buNone/>
                <a:tabLst/>
                <a:defRPr/>
              </a:pPr>
              <a:r>
                <a:rPr kumimoji="0" lang="fr-FR" sz="1000" b="0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Lorem</a:t>
              </a:r>
              <a:r>
                <a:rPr kumimoji="0" lang="fr-FR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Ipsum Dolor Sit Amet, Consectetur Adipiscing Elit. Morbi Tristique Sapien Nec Nulla Rutrum Imperdiet. </a:t>
              </a:r>
              <a:endParaRPr kumimoji="0" lang="uk-UA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cxnSp>
        <p:nvCxnSpPr>
          <p:cNvPr id="25" name="Прямая соединительная линия 4">
            <a:extLst>
              <a:ext uri="{FF2B5EF4-FFF2-40B4-BE49-F238E27FC236}">
                <a16:creationId xmlns:a16="http://schemas.microsoft.com/office/drawing/2014/main" id="{8DF0959C-AF12-192F-D9A9-0A7FE860BE9F}"/>
              </a:ext>
            </a:extLst>
          </p:cNvPr>
          <p:cNvCxnSpPr>
            <a:cxnSpLocks/>
          </p:cNvCxnSpPr>
          <p:nvPr/>
        </p:nvCxnSpPr>
        <p:spPr>
          <a:xfrm>
            <a:off x="4912232" y="2464945"/>
            <a:ext cx="0" cy="7052915"/>
          </a:xfrm>
          <a:prstGeom prst="line">
            <a:avLst/>
          </a:prstGeom>
          <a:ln w="28575">
            <a:solidFill>
              <a:srgbClr val="F2F2F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 descr="Une image contenant Visage humain, personne, habits, Cheveux dégradés&#10;&#10;Description générée automatiquement">
            <a:extLst>
              <a:ext uri="{FF2B5EF4-FFF2-40B4-BE49-F238E27FC236}">
                <a16:creationId xmlns:a16="http://schemas.microsoft.com/office/drawing/2014/main" id="{13A5D6E7-EA75-BD27-5D0B-D71A7F60F2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5178" r="10262"/>
          <a:stretch/>
        </p:blipFill>
        <p:spPr>
          <a:xfrm>
            <a:off x="5512646" y="171963"/>
            <a:ext cx="1557655" cy="155829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874188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333913669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</TotalTime>
  <Words>576</Words>
  <Application>Microsoft Macintosh PowerPoint</Application>
  <PresentationFormat>Personnalisé</PresentationFormat>
  <Paragraphs>76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Open Sans</vt:lpstr>
      <vt:lpstr>Open Sans SemiBold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</cp:revision>
  <dcterms:created xsi:type="dcterms:W3CDTF">2024-02-16T09:01:25Z</dcterms:created>
  <dcterms:modified xsi:type="dcterms:W3CDTF">2024-02-16T09:12:29Z</dcterms:modified>
</cp:coreProperties>
</file>