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0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/>
    <p:restoredTop sz="94558"/>
  </p:normalViewPr>
  <p:slideViewPr>
    <p:cSldViewPr snapToGrid="0" snapToObjects="1">
      <p:cViewPr>
        <p:scale>
          <a:sx n="110" d="100"/>
          <a:sy n="110" d="100"/>
        </p:scale>
        <p:origin x="2776" y="-1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70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70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65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869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24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571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384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50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79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09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540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EA57B-C0E7-4B46-9679-4725AF5CF0E2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72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>
            <a:extLst>
              <a:ext uri="{FF2B5EF4-FFF2-40B4-BE49-F238E27FC236}">
                <a16:creationId xmlns:a16="http://schemas.microsoft.com/office/drawing/2014/main" id="{F13A4BD8-5BFB-AF4A-ADE2-BBF8D67000D4}"/>
              </a:ext>
            </a:extLst>
          </p:cNvPr>
          <p:cNvSpPr txBox="1"/>
          <p:nvPr/>
        </p:nvSpPr>
        <p:spPr>
          <a:xfrm>
            <a:off x="207331" y="216061"/>
            <a:ext cx="17629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Alain </a:t>
            </a:r>
            <a:r>
              <a:rPr lang="fr-FR" sz="2800" b="1" dirty="0"/>
              <a:t>PROST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FF4E6FBC-5325-684F-A4AA-F508F46F52B9}"/>
              </a:ext>
            </a:extLst>
          </p:cNvPr>
          <p:cNvCxnSpPr>
            <a:cxnSpLocks/>
          </p:cNvCxnSpPr>
          <p:nvPr/>
        </p:nvCxnSpPr>
        <p:spPr>
          <a:xfrm>
            <a:off x="270781" y="739281"/>
            <a:ext cx="4587209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F1289925-5E90-944E-BAA9-4995E87C22F9}"/>
              </a:ext>
            </a:extLst>
          </p:cNvPr>
          <p:cNvCxnSpPr>
            <a:cxnSpLocks/>
          </p:cNvCxnSpPr>
          <p:nvPr/>
        </p:nvCxnSpPr>
        <p:spPr>
          <a:xfrm>
            <a:off x="5198298" y="739846"/>
            <a:ext cx="2133835" cy="41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43D0549C-D2EB-C746-835F-491D89EFAFCA}"/>
              </a:ext>
            </a:extLst>
          </p:cNvPr>
          <p:cNvSpPr/>
          <p:nvPr/>
        </p:nvSpPr>
        <p:spPr>
          <a:xfrm>
            <a:off x="2485993" y="1336004"/>
            <a:ext cx="2450522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100" dirty="0">
                <a:ea typeface="Arial" charset="0"/>
                <a:cs typeface="Arial" charset="0"/>
              </a:rPr>
              <a:t>Décrivez en quelques lignes vos compétences clés pour le poste et vos objectifs de carrière. Vous pouvez les mettre en forme à l’aide de puces ou les laisser en texte plein.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95AFD4FC-CAC6-844C-9F3C-EF1CF7355CD1}"/>
              </a:ext>
            </a:extLst>
          </p:cNvPr>
          <p:cNvSpPr txBox="1"/>
          <p:nvPr/>
        </p:nvSpPr>
        <p:spPr>
          <a:xfrm>
            <a:off x="2512372" y="902480"/>
            <a:ext cx="2424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Titre du poste convoité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7A29ABDD-8892-C04E-A15E-7F930AD50896}"/>
              </a:ext>
            </a:extLst>
          </p:cNvPr>
          <p:cNvSpPr txBox="1"/>
          <p:nvPr/>
        </p:nvSpPr>
        <p:spPr>
          <a:xfrm>
            <a:off x="5119522" y="359254"/>
            <a:ext cx="2193806" cy="369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/>
              <a:t>Contact</a:t>
            </a: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28F761CE-E4C0-C349-A11B-DE838E7684DB}"/>
              </a:ext>
            </a:extLst>
          </p:cNvPr>
          <p:cNvCxnSpPr>
            <a:cxnSpLocks/>
          </p:cNvCxnSpPr>
          <p:nvPr/>
        </p:nvCxnSpPr>
        <p:spPr>
          <a:xfrm flipV="1">
            <a:off x="5118158" y="2884771"/>
            <a:ext cx="2213975" cy="131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B26AB04D-E6B8-FD42-9EC7-8C8870C562CC}"/>
              </a:ext>
            </a:extLst>
          </p:cNvPr>
          <p:cNvSpPr txBox="1"/>
          <p:nvPr/>
        </p:nvSpPr>
        <p:spPr>
          <a:xfrm>
            <a:off x="5039382" y="2517289"/>
            <a:ext cx="2411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/>
              <a:t>Expérience Pro.</a:t>
            </a: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BF828403-48A7-5348-AD89-575092965F55}"/>
              </a:ext>
            </a:extLst>
          </p:cNvPr>
          <p:cNvCxnSpPr>
            <a:cxnSpLocks/>
          </p:cNvCxnSpPr>
          <p:nvPr/>
        </p:nvCxnSpPr>
        <p:spPr>
          <a:xfrm>
            <a:off x="5095198" y="5453595"/>
            <a:ext cx="2236935" cy="1157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B474DEA3-5B33-2143-BD94-84597D4ACEC9}"/>
              </a:ext>
            </a:extLst>
          </p:cNvPr>
          <p:cNvSpPr txBox="1"/>
          <p:nvPr/>
        </p:nvSpPr>
        <p:spPr>
          <a:xfrm>
            <a:off x="5081821" y="5077412"/>
            <a:ext cx="2250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/>
              <a:t>Formation</a:t>
            </a:r>
          </a:p>
        </p:txBody>
      </p:sp>
      <p:graphicFrame>
        <p:nvGraphicFramePr>
          <p:cNvPr id="29" name="Tableau 70">
            <a:extLst>
              <a:ext uri="{FF2B5EF4-FFF2-40B4-BE49-F238E27FC236}">
                <a16:creationId xmlns:a16="http://schemas.microsoft.com/office/drawing/2014/main" id="{0CFE61FE-30F1-7C4C-90DF-4110CE594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511030"/>
              </p:ext>
            </p:extLst>
          </p:nvPr>
        </p:nvGraphicFramePr>
        <p:xfrm>
          <a:off x="237415" y="3092656"/>
          <a:ext cx="6952290" cy="203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1785">
                  <a:extLst>
                    <a:ext uri="{9D8B030D-6E8A-4147-A177-3AD203B41FA5}">
                      <a16:colId xmlns:a16="http://schemas.microsoft.com/office/drawing/2014/main" val="2641735797"/>
                    </a:ext>
                  </a:extLst>
                </a:gridCol>
                <a:gridCol w="2160505">
                  <a:extLst>
                    <a:ext uri="{9D8B030D-6E8A-4147-A177-3AD203B41FA5}">
                      <a16:colId xmlns:a16="http://schemas.microsoft.com/office/drawing/2014/main" val="3542145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SOCIETE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 – VILLE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 - 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Titre du poste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Décrivez ici les fonctions que vous avez occupé. Décrivez également vos missions, le nombre de personne que vous avez encadré 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br>
                        <a:rPr lang="fr-FR" sz="1200" b="1" i="0" dirty="0">
                          <a:solidFill>
                            <a:schemeClr val="tx1"/>
                          </a:solidFill>
                          <a:latin typeface="+mn-lt"/>
                          <a:ea typeface="Lato" charset="0"/>
                          <a:cs typeface="Arial" panose="020B0604020202020204" pitchFamily="34" charset="0"/>
                        </a:rPr>
                      </a:br>
                      <a:r>
                        <a:rPr lang="fr-FR" sz="1200" b="1" i="0" dirty="0">
                          <a:solidFill>
                            <a:schemeClr val="tx1"/>
                          </a:solidFill>
                          <a:latin typeface="+mn-lt"/>
                          <a:ea typeface="Lato" charset="0"/>
                          <a:cs typeface="Arial" panose="020B0604020202020204" pitchFamily="34" charset="0"/>
                        </a:rPr>
                        <a:t>2013-2014</a:t>
                      </a:r>
                      <a:endParaRPr lang="fr-FR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7485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SOCIETE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 – VILLE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 - 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Titre du poste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Décrivez ici les fonctions que vous avez occupé. Décrivez également vos missions, le nombre de personne que vous avez encadré 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br>
                        <a:rPr lang="fr-FR" sz="1200" b="1" i="0" dirty="0">
                          <a:solidFill>
                            <a:schemeClr val="tx1"/>
                          </a:solidFill>
                          <a:latin typeface="+mn-lt"/>
                          <a:ea typeface="Lato" charset="0"/>
                          <a:cs typeface="Arial" panose="020B0604020202020204" pitchFamily="34" charset="0"/>
                        </a:rPr>
                      </a:br>
                      <a:r>
                        <a:rPr lang="fr-FR" sz="1200" b="1" i="0" dirty="0">
                          <a:solidFill>
                            <a:schemeClr val="tx1"/>
                          </a:solidFill>
                          <a:latin typeface="+mn-lt"/>
                          <a:ea typeface="Lato" charset="0"/>
                          <a:cs typeface="Arial" panose="020B0604020202020204" pitchFamily="34" charset="0"/>
                        </a:rPr>
                        <a:t>2013-2014</a:t>
                      </a:r>
                      <a:endParaRPr lang="fr-FR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4270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SOCIETE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 – VILLE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 - 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Titre du poste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Décrivez ici les fonctions que vous avez occupé. Décrivez également vos missions, le nombre de personne que vous avez encadré 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br>
                        <a:rPr lang="fr-FR" sz="1200" b="1" i="0" dirty="0">
                          <a:solidFill>
                            <a:schemeClr val="tx1"/>
                          </a:solidFill>
                          <a:latin typeface="+mn-lt"/>
                          <a:ea typeface="Lato" charset="0"/>
                          <a:cs typeface="Arial" panose="020B0604020202020204" pitchFamily="34" charset="0"/>
                        </a:rPr>
                      </a:br>
                      <a:r>
                        <a:rPr lang="fr-FR" sz="1200" b="1" i="0" dirty="0">
                          <a:solidFill>
                            <a:schemeClr val="tx1"/>
                          </a:solidFill>
                          <a:latin typeface="+mn-lt"/>
                          <a:ea typeface="Lato" charset="0"/>
                          <a:cs typeface="Arial" panose="020B0604020202020204" pitchFamily="34" charset="0"/>
                        </a:rPr>
                        <a:t>2013-2014</a:t>
                      </a:r>
                      <a:endParaRPr lang="fr-FR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845911"/>
                  </a:ext>
                </a:extLst>
              </a:tr>
            </a:tbl>
          </a:graphicData>
        </a:graphic>
      </p:graphicFrame>
      <p:graphicFrame>
        <p:nvGraphicFramePr>
          <p:cNvPr id="30" name="Tableau 29">
            <a:extLst>
              <a:ext uri="{FF2B5EF4-FFF2-40B4-BE49-F238E27FC236}">
                <a16:creationId xmlns:a16="http://schemas.microsoft.com/office/drawing/2014/main" id="{DBDE263B-F236-D846-B912-B589E5EC6B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861980"/>
              </p:ext>
            </p:extLst>
          </p:nvPr>
        </p:nvGraphicFramePr>
        <p:xfrm>
          <a:off x="237415" y="5683426"/>
          <a:ext cx="6952290" cy="1908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452">
                  <a:extLst>
                    <a:ext uri="{9D8B030D-6E8A-4147-A177-3AD203B41FA5}">
                      <a16:colId xmlns:a16="http://schemas.microsoft.com/office/drawing/2014/main" val="2641735797"/>
                    </a:ext>
                  </a:extLst>
                </a:gridCol>
                <a:gridCol w="2075838">
                  <a:extLst>
                    <a:ext uri="{9D8B030D-6E8A-4147-A177-3AD203B41FA5}">
                      <a16:colId xmlns:a16="http://schemas.microsoft.com/office/drawing/2014/main" val="27333061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UNIVERSITE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 - 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Titre du diplôme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Décrivez en une ligne les objectifs et les spécialités de cette formation. Inscrivez votre mention si vous en avez eu une.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br>
                        <a:rPr lang="fr-FR" sz="1200" b="1" i="0" dirty="0">
                          <a:solidFill>
                            <a:schemeClr val="tx1"/>
                          </a:solidFill>
                          <a:latin typeface="+mn-lt"/>
                          <a:ea typeface="Lato" charset="0"/>
                          <a:cs typeface="Arial" panose="020B0604020202020204" pitchFamily="34" charset="0"/>
                        </a:rPr>
                      </a:br>
                      <a:r>
                        <a:rPr lang="fr-FR" sz="1200" b="1" i="0" dirty="0">
                          <a:solidFill>
                            <a:schemeClr val="tx1"/>
                          </a:solidFill>
                          <a:latin typeface="+mn-lt"/>
                          <a:ea typeface="Lato" charset="0"/>
                          <a:cs typeface="Arial" panose="020B0604020202020204" pitchFamily="34" charset="0"/>
                        </a:rPr>
                        <a:t>2013-2014</a:t>
                      </a:r>
                      <a:endParaRPr lang="fr-FR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7485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UNIVERSITE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 - 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Titre du diplôme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Décrivez en une ligne les objectifs et les spécialités de cette formation. Inscrivez votre mention si vous en avez eu une.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br>
                        <a:rPr lang="fr-FR" sz="1200" b="1" i="0" dirty="0">
                          <a:solidFill>
                            <a:schemeClr val="tx1"/>
                          </a:solidFill>
                          <a:latin typeface="+mn-lt"/>
                          <a:ea typeface="Lato" charset="0"/>
                          <a:cs typeface="Arial" panose="020B0604020202020204" pitchFamily="34" charset="0"/>
                        </a:rPr>
                      </a:br>
                      <a:r>
                        <a:rPr lang="fr-FR" sz="1200" b="1" i="0" dirty="0">
                          <a:solidFill>
                            <a:schemeClr val="tx1"/>
                          </a:solidFill>
                          <a:latin typeface="+mn-lt"/>
                          <a:ea typeface="Lato" charset="0"/>
                          <a:cs typeface="Arial" panose="020B0604020202020204" pitchFamily="34" charset="0"/>
                        </a:rPr>
                        <a:t>2013-2014</a:t>
                      </a:r>
                      <a:endParaRPr lang="fr-FR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4270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UNIVERSITE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 - 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Titre du diplôme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Lato" charset="0"/>
                          <a:cs typeface="Lato" charset="0"/>
                        </a:rPr>
                        <a:t>Décrivez en une ligne les objectifs et les spécialités de cette formation. Inscrivez votre mention si vous en avez eu une.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br>
                        <a:rPr lang="fr-FR" sz="1200" b="1" i="0" dirty="0">
                          <a:solidFill>
                            <a:schemeClr val="tx1"/>
                          </a:solidFill>
                          <a:latin typeface="+mn-lt"/>
                          <a:ea typeface="Lato" charset="0"/>
                          <a:cs typeface="Arial" panose="020B0604020202020204" pitchFamily="34" charset="0"/>
                        </a:rPr>
                      </a:br>
                      <a:r>
                        <a:rPr lang="fr-FR" sz="1200" b="1" i="0" dirty="0">
                          <a:solidFill>
                            <a:schemeClr val="tx1"/>
                          </a:solidFill>
                          <a:latin typeface="+mn-lt"/>
                          <a:ea typeface="Lato" charset="0"/>
                          <a:cs typeface="Arial" panose="020B0604020202020204" pitchFamily="34" charset="0"/>
                        </a:rPr>
                        <a:t>2013-2014</a:t>
                      </a:r>
                      <a:endParaRPr lang="fr-FR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845911"/>
                  </a:ext>
                </a:extLst>
              </a:tr>
            </a:tbl>
          </a:graphicData>
        </a:graphic>
      </p:graphicFrame>
      <p:sp>
        <p:nvSpPr>
          <p:cNvPr id="31" name="ZoneTexte 30">
            <a:extLst>
              <a:ext uri="{FF2B5EF4-FFF2-40B4-BE49-F238E27FC236}">
                <a16:creationId xmlns:a16="http://schemas.microsoft.com/office/drawing/2014/main" id="{DB1B4E0F-87F7-7544-9A75-09540D652A8F}"/>
              </a:ext>
            </a:extLst>
          </p:cNvPr>
          <p:cNvSpPr txBox="1"/>
          <p:nvPr/>
        </p:nvSpPr>
        <p:spPr>
          <a:xfrm>
            <a:off x="228235" y="8057855"/>
            <a:ext cx="22680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ea typeface="Arial" charset="0"/>
                <a:cs typeface="Arial" panose="020B0604020202020204" pitchFamily="34" charset="0"/>
              </a:rPr>
              <a:t>Informatique</a:t>
            </a:r>
          </a:p>
          <a:p>
            <a:endParaRPr lang="fr-FR" sz="1200" dirty="0">
              <a:cs typeface="Arial" panose="020B0604020202020204" pitchFamily="34" charset="0"/>
            </a:endParaRPr>
          </a:p>
          <a:p>
            <a:r>
              <a:rPr lang="fr-FR" sz="1200" dirty="0">
                <a:cs typeface="Arial" panose="020B0604020202020204" pitchFamily="34" charset="0"/>
              </a:rPr>
              <a:t>Word</a:t>
            </a:r>
          </a:p>
          <a:p>
            <a:endParaRPr lang="fr-FR" sz="1200" dirty="0">
              <a:cs typeface="Arial" panose="020B0604020202020204" pitchFamily="34" charset="0"/>
            </a:endParaRPr>
          </a:p>
          <a:p>
            <a:r>
              <a:rPr lang="fr-FR" sz="1200" dirty="0">
                <a:cs typeface="Arial" panose="020B0604020202020204" pitchFamily="34" charset="0"/>
              </a:rPr>
              <a:t>Excel</a:t>
            </a:r>
          </a:p>
          <a:p>
            <a:r>
              <a:rPr lang="en-US" sz="1200" dirty="0">
                <a:cs typeface="Arial" panose="020B0604020202020204" pitchFamily="34" charset="0"/>
              </a:rPr>
              <a:t> </a:t>
            </a:r>
            <a:endParaRPr lang="fr-FR" sz="1200" dirty="0">
              <a:cs typeface="Arial" panose="020B0604020202020204" pitchFamily="34" charset="0"/>
            </a:endParaRPr>
          </a:p>
          <a:p>
            <a:r>
              <a:rPr lang="en-US" sz="1200" dirty="0">
                <a:cs typeface="Arial" panose="020B0604020202020204" pitchFamily="34" charset="0"/>
              </a:rPr>
              <a:t>Analytics</a:t>
            </a:r>
            <a:endParaRPr lang="fr-FR" sz="1200" dirty="0">
              <a:cs typeface="Arial" panose="020B0604020202020204" pitchFamily="34" charset="0"/>
            </a:endParaRPr>
          </a:p>
          <a:p>
            <a:endParaRPr lang="fr-FR" sz="1200" dirty="0">
              <a:cs typeface="Arial" panose="020B0604020202020204" pitchFamily="34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36402879-594E-D343-8495-C75FFE0C7052}"/>
              </a:ext>
            </a:extLst>
          </p:cNvPr>
          <p:cNvSpPr txBox="1"/>
          <p:nvPr/>
        </p:nvSpPr>
        <p:spPr>
          <a:xfrm>
            <a:off x="2496305" y="8057855"/>
            <a:ext cx="22680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ea typeface="Arial" charset="0"/>
                <a:cs typeface="Arial" charset="0"/>
              </a:rPr>
              <a:t>Langues</a:t>
            </a:r>
          </a:p>
          <a:p>
            <a:pPr lvl="0"/>
            <a:endParaRPr lang="fr-FR" sz="1200" dirty="0">
              <a:ea typeface="Arial" charset="0"/>
              <a:cs typeface="Arial" charset="0"/>
            </a:endParaRPr>
          </a:p>
          <a:p>
            <a:r>
              <a:rPr lang="fr-FR" sz="1200" dirty="0">
                <a:cs typeface="Arial" panose="020B0604020202020204" pitchFamily="34" charset="0"/>
              </a:rPr>
              <a:t>Anglais</a:t>
            </a:r>
          </a:p>
          <a:p>
            <a:endParaRPr lang="fr-FR" sz="1200" dirty="0">
              <a:cs typeface="Arial" panose="020B0604020202020204" pitchFamily="34" charset="0"/>
            </a:endParaRPr>
          </a:p>
          <a:p>
            <a:r>
              <a:rPr lang="fr-FR" sz="1200" dirty="0">
                <a:cs typeface="Arial" panose="020B0604020202020204" pitchFamily="34" charset="0"/>
              </a:rPr>
              <a:t>Allemand</a:t>
            </a:r>
          </a:p>
          <a:p>
            <a:r>
              <a:rPr lang="en-US" sz="1200" dirty="0">
                <a:cs typeface="Arial" panose="020B0604020202020204" pitchFamily="34" charset="0"/>
              </a:rPr>
              <a:t> </a:t>
            </a:r>
            <a:endParaRPr lang="fr-FR" sz="1200" dirty="0">
              <a:cs typeface="Arial" panose="020B0604020202020204" pitchFamily="34" charset="0"/>
            </a:endParaRPr>
          </a:p>
          <a:p>
            <a:r>
              <a:rPr lang="en-US" sz="1200" dirty="0" err="1">
                <a:cs typeface="Arial" panose="020B0604020202020204" pitchFamily="34" charset="0"/>
              </a:rPr>
              <a:t>Espagnol</a:t>
            </a:r>
            <a:endParaRPr lang="fr-FR" sz="1200" dirty="0">
              <a:cs typeface="Arial" panose="020B0604020202020204" pitchFamily="34" charset="0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2A381465-177B-534F-8249-331075B2C336}"/>
              </a:ext>
            </a:extLst>
          </p:cNvPr>
          <p:cNvSpPr/>
          <p:nvPr/>
        </p:nvSpPr>
        <p:spPr>
          <a:xfrm>
            <a:off x="1045804" y="8492795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E2DFC7D5-C4BB-3F4A-8E9E-12DD0B118C0B}"/>
              </a:ext>
            </a:extLst>
          </p:cNvPr>
          <p:cNvSpPr/>
          <p:nvPr/>
        </p:nvSpPr>
        <p:spPr>
          <a:xfrm>
            <a:off x="1242732" y="8492795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8C740260-AD9B-7C4D-BEE9-39BBD112B273}"/>
              </a:ext>
            </a:extLst>
          </p:cNvPr>
          <p:cNvSpPr/>
          <p:nvPr/>
        </p:nvSpPr>
        <p:spPr>
          <a:xfrm>
            <a:off x="1447726" y="8492795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18D1B812-ED6B-5C43-997D-B1BE5F6B834D}"/>
              </a:ext>
            </a:extLst>
          </p:cNvPr>
          <p:cNvSpPr/>
          <p:nvPr/>
        </p:nvSpPr>
        <p:spPr>
          <a:xfrm>
            <a:off x="1641506" y="8492795"/>
            <a:ext cx="145335" cy="145335"/>
          </a:xfrm>
          <a:prstGeom prst="ellipse">
            <a:avLst/>
          </a:prstGeom>
          <a:solidFill>
            <a:srgbClr val="DEEB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C186886B-D70A-D647-825F-4534D617D226}"/>
              </a:ext>
            </a:extLst>
          </p:cNvPr>
          <p:cNvSpPr/>
          <p:nvPr/>
        </p:nvSpPr>
        <p:spPr>
          <a:xfrm>
            <a:off x="1848971" y="8492795"/>
            <a:ext cx="145335" cy="145335"/>
          </a:xfrm>
          <a:prstGeom prst="ellipse">
            <a:avLst/>
          </a:prstGeom>
          <a:solidFill>
            <a:srgbClr val="DEEB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26E6C709-7DF5-C741-9E36-E086CB431FB0}"/>
              </a:ext>
            </a:extLst>
          </p:cNvPr>
          <p:cNvSpPr/>
          <p:nvPr/>
        </p:nvSpPr>
        <p:spPr>
          <a:xfrm>
            <a:off x="1045804" y="8850706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663AD2A1-7514-3546-8B86-C9512F5B6A49}"/>
              </a:ext>
            </a:extLst>
          </p:cNvPr>
          <p:cNvSpPr/>
          <p:nvPr/>
        </p:nvSpPr>
        <p:spPr>
          <a:xfrm>
            <a:off x="1242732" y="8850706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FF0947B9-1945-C848-9A3E-80CB5C970CB1}"/>
              </a:ext>
            </a:extLst>
          </p:cNvPr>
          <p:cNvSpPr/>
          <p:nvPr/>
        </p:nvSpPr>
        <p:spPr>
          <a:xfrm>
            <a:off x="1447726" y="8850706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2C907DC0-4847-2A4A-95B6-F6901CFB4B22}"/>
              </a:ext>
            </a:extLst>
          </p:cNvPr>
          <p:cNvSpPr/>
          <p:nvPr/>
        </p:nvSpPr>
        <p:spPr>
          <a:xfrm>
            <a:off x="1641506" y="8850706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EB2FFD34-E155-524A-8E1E-A8C6354B4A4D}"/>
              </a:ext>
            </a:extLst>
          </p:cNvPr>
          <p:cNvSpPr/>
          <p:nvPr/>
        </p:nvSpPr>
        <p:spPr>
          <a:xfrm>
            <a:off x="1848971" y="8850706"/>
            <a:ext cx="145335" cy="145335"/>
          </a:xfrm>
          <a:prstGeom prst="ellipse">
            <a:avLst/>
          </a:prstGeom>
          <a:solidFill>
            <a:srgbClr val="DEEB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924E6747-4A3E-C347-B675-6FD78AFE9EEC}"/>
              </a:ext>
            </a:extLst>
          </p:cNvPr>
          <p:cNvSpPr/>
          <p:nvPr/>
        </p:nvSpPr>
        <p:spPr>
          <a:xfrm>
            <a:off x="1045804" y="9208617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5B1F3AF7-83CF-0547-91A3-090BB4EA8E35}"/>
              </a:ext>
            </a:extLst>
          </p:cNvPr>
          <p:cNvSpPr/>
          <p:nvPr/>
        </p:nvSpPr>
        <p:spPr>
          <a:xfrm>
            <a:off x="1242732" y="9208617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2AFAF822-3753-1846-A475-E577BC59C725}"/>
              </a:ext>
            </a:extLst>
          </p:cNvPr>
          <p:cNvSpPr/>
          <p:nvPr/>
        </p:nvSpPr>
        <p:spPr>
          <a:xfrm>
            <a:off x="1447726" y="9208617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D4A0B94A-EAB4-7746-B6B2-335BC490E883}"/>
              </a:ext>
            </a:extLst>
          </p:cNvPr>
          <p:cNvSpPr/>
          <p:nvPr/>
        </p:nvSpPr>
        <p:spPr>
          <a:xfrm>
            <a:off x="1641506" y="9208617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89CB9566-C17C-B24D-A8A7-45819C8EE66F}"/>
              </a:ext>
            </a:extLst>
          </p:cNvPr>
          <p:cNvSpPr/>
          <p:nvPr/>
        </p:nvSpPr>
        <p:spPr>
          <a:xfrm>
            <a:off x="1848971" y="9208617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2F21F6BD-8B06-6E41-BA8F-F771DF2846D4}"/>
              </a:ext>
            </a:extLst>
          </p:cNvPr>
          <p:cNvSpPr/>
          <p:nvPr/>
        </p:nvSpPr>
        <p:spPr>
          <a:xfrm>
            <a:off x="3538438" y="8492795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B23D92D0-71E0-9F45-BC08-742D87B48EBA}"/>
              </a:ext>
            </a:extLst>
          </p:cNvPr>
          <p:cNvSpPr/>
          <p:nvPr/>
        </p:nvSpPr>
        <p:spPr>
          <a:xfrm>
            <a:off x="3735366" y="8492795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18D0A823-0C9A-5945-ACA0-75A4C12E975E}"/>
              </a:ext>
            </a:extLst>
          </p:cNvPr>
          <p:cNvSpPr/>
          <p:nvPr/>
        </p:nvSpPr>
        <p:spPr>
          <a:xfrm>
            <a:off x="3940360" y="8492795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8A49534F-CE1C-2940-A276-54EAC03D91D2}"/>
              </a:ext>
            </a:extLst>
          </p:cNvPr>
          <p:cNvSpPr/>
          <p:nvPr/>
        </p:nvSpPr>
        <p:spPr>
          <a:xfrm>
            <a:off x="4134140" y="8492795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DB5E4635-A889-0F44-9E5A-168B6C71616F}"/>
              </a:ext>
            </a:extLst>
          </p:cNvPr>
          <p:cNvSpPr/>
          <p:nvPr/>
        </p:nvSpPr>
        <p:spPr>
          <a:xfrm>
            <a:off x="4341605" y="8492795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A7E74036-7A24-414D-833C-B8FFDC3B7E89}"/>
              </a:ext>
            </a:extLst>
          </p:cNvPr>
          <p:cNvSpPr/>
          <p:nvPr/>
        </p:nvSpPr>
        <p:spPr>
          <a:xfrm>
            <a:off x="3538438" y="8850706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7B4354C2-A8EA-1C43-B875-99E790246495}"/>
              </a:ext>
            </a:extLst>
          </p:cNvPr>
          <p:cNvSpPr/>
          <p:nvPr/>
        </p:nvSpPr>
        <p:spPr>
          <a:xfrm>
            <a:off x="3735366" y="8850706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E673738B-F0A0-2345-8D22-CCE2975B993C}"/>
              </a:ext>
            </a:extLst>
          </p:cNvPr>
          <p:cNvSpPr/>
          <p:nvPr/>
        </p:nvSpPr>
        <p:spPr>
          <a:xfrm>
            <a:off x="3940360" y="8850706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64D2E953-8B5F-7649-8C07-485A293B386F}"/>
              </a:ext>
            </a:extLst>
          </p:cNvPr>
          <p:cNvSpPr/>
          <p:nvPr/>
        </p:nvSpPr>
        <p:spPr>
          <a:xfrm>
            <a:off x="4134140" y="8850706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2FD9D5AD-200E-4E49-9938-78B2077E01BC}"/>
              </a:ext>
            </a:extLst>
          </p:cNvPr>
          <p:cNvSpPr/>
          <p:nvPr/>
        </p:nvSpPr>
        <p:spPr>
          <a:xfrm>
            <a:off x="4341605" y="8850706"/>
            <a:ext cx="145335" cy="145335"/>
          </a:xfrm>
          <a:prstGeom prst="ellipse">
            <a:avLst/>
          </a:prstGeom>
          <a:solidFill>
            <a:srgbClr val="DEEB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2EC2228D-3D50-8C4E-84E5-98A4DA04EDD4}"/>
              </a:ext>
            </a:extLst>
          </p:cNvPr>
          <p:cNvSpPr/>
          <p:nvPr/>
        </p:nvSpPr>
        <p:spPr>
          <a:xfrm>
            <a:off x="3538438" y="9208617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38C67BDE-17E5-C647-94C9-5655D37E71BD}"/>
              </a:ext>
            </a:extLst>
          </p:cNvPr>
          <p:cNvSpPr/>
          <p:nvPr/>
        </p:nvSpPr>
        <p:spPr>
          <a:xfrm>
            <a:off x="3735366" y="9208617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6A974092-0EEF-234F-85E0-F9C58E1DDF0E}"/>
              </a:ext>
            </a:extLst>
          </p:cNvPr>
          <p:cNvSpPr/>
          <p:nvPr/>
        </p:nvSpPr>
        <p:spPr>
          <a:xfrm>
            <a:off x="3940360" y="9208617"/>
            <a:ext cx="145335" cy="14533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3E7F86D4-03A1-134D-835D-E5C64E850D5F}"/>
              </a:ext>
            </a:extLst>
          </p:cNvPr>
          <p:cNvSpPr/>
          <p:nvPr/>
        </p:nvSpPr>
        <p:spPr>
          <a:xfrm>
            <a:off x="4134140" y="9208617"/>
            <a:ext cx="145335" cy="145335"/>
          </a:xfrm>
          <a:prstGeom prst="ellipse">
            <a:avLst/>
          </a:prstGeom>
          <a:solidFill>
            <a:srgbClr val="DEEB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957A6311-ED80-3F41-B208-E27F7EAA2051}"/>
              </a:ext>
            </a:extLst>
          </p:cNvPr>
          <p:cNvSpPr/>
          <p:nvPr/>
        </p:nvSpPr>
        <p:spPr>
          <a:xfrm>
            <a:off x="4341605" y="9208617"/>
            <a:ext cx="145335" cy="145335"/>
          </a:xfrm>
          <a:prstGeom prst="ellipse">
            <a:avLst/>
          </a:prstGeom>
          <a:solidFill>
            <a:srgbClr val="DEEB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63" name="Connecteur droit 62">
            <a:extLst>
              <a:ext uri="{FF2B5EF4-FFF2-40B4-BE49-F238E27FC236}">
                <a16:creationId xmlns:a16="http://schemas.microsoft.com/office/drawing/2014/main" id="{849CEBDE-9282-1C49-A1A2-D8D339AE82FC}"/>
              </a:ext>
            </a:extLst>
          </p:cNvPr>
          <p:cNvCxnSpPr>
            <a:cxnSpLocks/>
          </p:cNvCxnSpPr>
          <p:nvPr/>
        </p:nvCxnSpPr>
        <p:spPr>
          <a:xfrm>
            <a:off x="5081821" y="7933361"/>
            <a:ext cx="21078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ZoneTexte 63">
            <a:extLst>
              <a:ext uri="{FF2B5EF4-FFF2-40B4-BE49-F238E27FC236}">
                <a16:creationId xmlns:a16="http://schemas.microsoft.com/office/drawing/2014/main" id="{EF2D55B3-6C7D-4C4D-BB9D-8177382A4471}"/>
              </a:ext>
            </a:extLst>
          </p:cNvPr>
          <p:cNvSpPr txBox="1"/>
          <p:nvPr/>
        </p:nvSpPr>
        <p:spPr>
          <a:xfrm>
            <a:off x="5076393" y="7545109"/>
            <a:ext cx="2236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/>
              <a:t>Compétence</a:t>
            </a:r>
          </a:p>
        </p:txBody>
      </p:sp>
      <p:cxnSp>
        <p:nvCxnSpPr>
          <p:cNvPr id="75" name="Connecteur droit 74">
            <a:extLst>
              <a:ext uri="{FF2B5EF4-FFF2-40B4-BE49-F238E27FC236}">
                <a16:creationId xmlns:a16="http://schemas.microsoft.com/office/drawing/2014/main" id="{72651D87-8683-8F42-B782-262FED7C4E7D}"/>
              </a:ext>
            </a:extLst>
          </p:cNvPr>
          <p:cNvCxnSpPr>
            <a:cxnSpLocks/>
          </p:cNvCxnSpPr>
          <p:nvPr/>
        </p:nvCxnSpPr>
        <p:spPr>
          <a:xfrm>
            <a:off x="5118158" y="9773152"/>
            <a:ext cx="207154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ZoneTexte 75">
            <a:extLst>
              <a:ext uri="{FF2B5EF4-FFF2-40B4-BE49-F238E27FC236}">
                <a16:creationId xmlns:a16="http://schemas.microsoft.com/office/drawing/2014/main" id="{87A8101A-6E3B-9044-86D4-C5DA2ACB3554}"/>
              </a:ext>
            </a:extLst>
          </p:cNvPr>
          <p:cNvSpPr txBox="1"/>
          <p:nvPr/>
        </p:nvSpPr>
        <p:spPr>
          <a:xfrm>
            <a:off x="5087257" y="9389635"/>
            <a:ext cx="2102448" cy="383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/>
              <a:t>Hobbies</a:t>
            </a:r>
          </a:p>
        </p:txBody>
      </p:sp>
      <p:cxnSp>
        <p:nvCxnSpPr>
          <p:cNvPr id="77" name="Connecteur droit 76">
            <a:extLst>
              <a:ext uri="{FF2B5EF4-FFF2-40B4-BE49-F238E27FC236}">
                <a16:creationId xmlns:a16="http://schemas.microsoft.com/office/drawing/2014/main" id="{2ACD4E87-ED2A-F54F-A53F-BA6321F5FFB9}"/>
              </a:ext>
            </a:extLst>
          </p:cNvPr>
          <p:cNvCxnSpPr>
            <a:cxnSpLocks/>
          </p:cNvCxnSpPr>
          <p:nvPr/>
        </p:nvCxnSpPr>
        <p:spPr>
          <a:xfrm flipV="1">
            <a:off x="285249" y="2884605"/>
            <a:ext cx="4361830" cy="14463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>
            <a:extLst>
              <a:ext uri="{FF2B5EF4-FFF2-40B4-BE49-F238E27FC236}">
                <a16:creationId xmlns:a16="http://schemas.microsoft.com/office/drawing/2014/main" id="{C2FC7267-1A58-D14A-9B83-37722216C377}"/>
              </a:ext>
            </a:extLst>
          </p:cNvPr>
          <p:cNvCxnSpPr>
            <a:cxnSpLocks/>
          </p:cNvCxnSpPr>
          <p:nvPr/>
        </p:nvCxnSpPr>
        <p:spPr>
          <a:xfrm>
            <a:off x="316162" y="5453595"/>
            <a:ext cx="428068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>
            <a:extLst>
              <a:ext uri="{FF2B5EF4-FFF2-40B4-BE49-F238E27FC236}">
                <a16:creationId xmlns:a16="http://schemas.microsoft.com/office/drawing/2014/main" id="{CB88312E-77F4-9841-B753-5CECFA8DF857}"/>
              </a:ext>
            </a:extLst>
          </p:cNvPr>
          <p:cNvCxnSpPr>
            <a:cxnSpLocks/>
          </p:cNvCxnSpPr>
          <p:nvPr/>
        </p:nvCxnSpPr>
        <p:spPr>
          <a:xfrm>
            <a:off x="285249" y="7933361"/>
            <a:ext cx="4293549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>
            <a:extLst>
              <a:ext uri="{FF2B5EF4-FFF2-40B4-BE49-F238E27FC236}">
                <a16:creationId xmlns:a16="http://schemas.microsoft.com/office/drawing/2014/main" id="{821648CC-BE18-2C46-B3D2-5FB025EF14BE}"/>
              </a:ext>
            </a:extLst>
          </p:cNvPr>
          <p:cNvCxnSpPr>
            <a:cxnSpLocks/>
          </p:cNvCxnSpPr>
          <p:nvPr/>
        </p:nvCxnSpPr>
        <p:spPr>
          <a:xfrm>
            <a:off x="316162" y="9788834"/>
            <a:ext cx="4392419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1" name="Tableau 80">
            <a:extLst>
              <a:ext uri="{FF2B5EF4-FFF2-40B4-BE49-F238E27FC236}">
                <a16:creationId xmlns:a16="http://schemas.microsoft.com/office/drawing/2014/main" id="{CDBF52BB-1085-DC4A-8486-7D31F70519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947861"/>
              </p:ext>
            </p:extLst>
          </p:nvPr>
        </p:nvGraphicFramePr>
        <p:xfrm>
          <a:off x="5149132" y="858250"/>
          <a:ext cx="2302233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2233">
                  <a:extLst>
                    <a:ext uri="{9D8B030D-6E8A-4147-A177-3AD203B41FA5}">
                      <a16:colId xmlns:a16="http://schemas.microsoft.com/office/drawing/2014/main" val="25116529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Adresse complète ici</a:t>
                      </a:r>
                    </a:p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Téléphone</a:t>
                      </a:r>
                    </a:p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Contact email</a:t>
                      </a:r>
                    </a:p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LinkedIn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458503"/>
                  </a:ext>
                </a:extLst>
              </a:tr>
            </a:tbl>
          </a:graphicData>
        </a:graphic>
      </p:graphicFrame>
      <p:pic>
        <p:nvPicPr>
          <p:cNvPr id="82" name="Picture 2">
            <a:extLst>
              <a:ext uri="{FF2B5EF4-FFF2-40B4-BE49-F238E27FC236}">
                <a16:creationId xmlns:a16="http://schemas.microsoft.com/office/drawing/2014/main" id="{8377D1A9-E870-3441-90A5-39AAB5A5A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03" y="889148"/>
            <a:ext cx="192571" cy="192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4">
            <a:extLst>
              <a:ext uri="{FF2B5EF4-FFF2-40B4-BE49-F238E27FC236}">
                <a16:creationId xmlns:a16="http://schemas.microsoft.com/office/drawing/2014/main" id="{515712D1-BABD-4C45-BAF0-510291C25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03" y="1078442"/>
            <a:ext cx="192572" cy="192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6">
            <a:extLst>
              <a:ext uri="{FF2B5EF4-FFF2-40B4-BE49-F238E27FC236}">
                <a16:creationId xmlns:a16="http://schemas.microsoft.com/office/drawing/2014/main" id="{36BCED3E-C064-1844-9DD5-5081F595C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04" y="1271013"/>
            <a:ext cx="210994" cy="21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8">
            <a:extLst>
              <a:ext uri="{FF2B5EF4-FFF2-40B4-BE49-F238E27FC236}">
                <a16:creationId xmlns:a16="http://schemas.microsoft.com/office/drawing/2014/main" id="{08BA828D-72FD-A147-ADE9-D33FF345EE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2882" y="1482007"/>
            <a:ext cx="152592" cy="152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Image 90" descr="Une image contenant personne&#10;&#10;Description générée automatiquement">
            <a:extLst>
              <a:ext uri="{FF2B5EF4-FFF2-40B4-BE49-F238E27FC236}">
                <a16:creationId xmlns:a16="http://schemas.microsoft.com/office/drawing/2014/main" id="{A22B56D7-C174-8E41-BFD3-69F94002F34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3237" b="30253"/>
          <a:stretch/>
        </p:blipFill>
        <p:spPr>
          <a:xfrm>
            <a:off x="683439" y="853701"/>
            <a:ext cx="1605874" cy="1600199"/>
          </a:xfrm>
          <a:prstGeom prst="rect">
            <a:avLst/>
          </a:prstGeom>
        </p:spPr>
      </p:pic>
      <p:sp>
        <p:nvSpPr>
          <p:cNvPr id="102" name="Rectangle 101">
            <a:extLst>
              <a:ext uri="{FF2B5EF4-FFF2-40B4-BE49-F238E27FC236}">
                <a16:creationId xmlns:a16="http://schemas.microsoft.com/office/drawing/2014/main" id="{812AAFA3-FD4A-3D49-95F7-3DC432AA0DF2}"/>
              </a:ext>
            </a:extLst>
          </p:cNvPr>
          <p:cNvSpPr/>
          <p:nvPr/>
        </p:nvSpPr>
        <p:spPr>
          <a:xfrm>
            <a:off x="237415" y="9908469"/>
            <a:ext cx="377825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685800">
              <a:defRPr/>
            </a:pPr>
            <a:r>
              <a:rPr lang="fr-FR" sz="1100" dirty="0">
                <a:solidFill>
                  <a:prstClr val="black"/>
                </a:solidFill>
                <a:ea typeface="Lato" charset="0"/>
                <a:cs typeface="Lato" charset="0"/>
              </a:rPr>
              <a:t>Décrivez en une ligne vos intérêts et activité non professionnelles qui peuvent intéresser les recruteurs et qui mettent votre profil en valeur. </a:t>
            </a:r>
          </a:p>
        </p:txBody>
      </p:sp>
    </p:spTree>
    <p:extLst>
      <p:ext uri="{BB962C8B-B14F-4D97-AF65-F5344CB8AC3E}">
        <p14:creationId xmlns:p14="http://schemas.microsoft.com/office/powerpoint/2010/main" val="2269031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4275839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558</TotalTime>
  <Words>558</Words>
  <Application>Microsoft Macintosh PowerPoint</Application>
  <PresentationFormat>Personnalisé</PresentationFormat>
  <Paragraphs>83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20</cp:revision>
  <dcterms:created xsi:type="dcterms:W3CDTF">2016-02-02T19:34:59Z</dcterms:created>
  <dcterms:modified xsi:type="dcterms:W3CDTF">2021-09-08T06:56:53Z</dcterms:modified>
</cp:coreProperties>
</file>