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60"/>
    <p:restoredTop sz="94586"/>
  </p:normalViewPr>
  <p:slideViewPr>
    <p:cSldViewPr snapToGrid="0" snapToObjects="1">
      <p:cViewPr>
        <p:scale>
          <a:sx n="125" d="100"/>
          <a:sy n="125" d="100"/>
        </p:scale>
        <p:origin x="920" y="-1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30/08/2021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3770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30/08/2021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700702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30/08/2021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9765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30/08/2021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4869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E4EA57B-C0E7-4B46-9679-4725AF5CF0E2}" type="datetimeFigureOut">
              <a:rPr lang="fr-FR" smtClean="0"/>
              <a:t>30/08/2021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5924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E4EA57B-C0E7-4B46-9679-4725AF5CF0E2}" type="datetimeFigureOut">
              <a:rPr lang="fr-FR" smtClean="0"/>
              <a:t>30/08/2021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06357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E4EA57B-C0E7-4B46-9679-4725AF5CF0E2}" type="datetimeFigureOut">
              <a:rPr lang="fr-FR" smtClean="0"/>
              <a:t>30/08/2021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943840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FE4EA57B-C0E7-4B46-9679-4725AF5CF0E2}" type="datetimeFigureOut">
              <a:rPr lang="fr-FR" smtClean="0"/>
              <a:t>30/08/2021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45350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EA57B-C0E7-4B46-9679-4725AF5CF0E2}" type="datetimeFigureOut">
              <a:rPr lang="fr-FR" smtClean="0"/>
              <a:t>30/08/2021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0179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30/08/2021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84909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30/08/2021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523540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E4EA57B-C0E7-4B46-9679-4725AF5CF0E2}" type="datetimeFigureOut">
              <a:rPr lang="fr-FR" smtClean="0"/>
              <a:t>30/08/2021</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2D2F9A1-731A-694E-B723-457ED16AD5F2}" type="slidenum">
              <a:rPr lang="fr-FR" smtClean="0"/>
              <a:t>‹N°›</a:t>
            </a:fld>
            <a:endParaRPr lang="fr-FR"/>
          </a:p>
        </p:txBody>
      </p:sp>
    </p:spTree>
    <p:extLst>
      <p:ext uri="{BB962C8B-B14F-4D97-AF65-F5344CB8AC3E}">
        <p14:creationId xmlns:p14="http://schemas.microsoft.com/office/powerpoint/2010/main" val="7347277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14E68C-5298-1540-BD0A-EA9BD6EFDEA1}"/>
              </a:ext>
            </a:extLst>
          </p:cNvPr>
          <p:cNvSpPr/>
          <p:nvPr/>
        </p:nvSpPr>
        <p:spPr>
          <a:xfrm>
            <a:off x="484328" y="212794"/>
            <a:ext cx="1458028" cy="738664"/>
          </a:xfrm>
          <a:prstGeom prst="rect">
            <a:avLst/>
          </a:prstGeom>
        </p:spPr>
        <p:txBody>
          <a:bodyPr wrap="none">
            <a:spAutoFit/>
          </a:bodyPr>
          <a:lstStyle/>
          <a:p>
            <a:pPr algn="r"/>
            <a:r>
              <a:rPr lang="fr-FR" dirty="0">
                <a:latin typeface="Arial" charset="0"/>
                <a:ea typeface="Arial" charset="0"/>
                <a:cs typeface="Arial" charset="0"/>
              </a:rPr>
              <a:t>Pierre </a:t>
            </a:r>
          </a:p>
          <a:p>
            <a:pPr algn="r"/>
            <a:r>
              <a:rPr lang="fr-FR" sz="2400" b="1" dirty="0">
                <a:latin typeface="Arial" charset="0"/>
                <a:ea typeface="Arial" charset="0"/>
                <a:cs typeface="Arial" charset="0"/>
              </a:rPr>
              <a:t>RAYURE</a:t>
            </a:r>
          </a:p>
        </p:txBody>
      </p:sp>
      <p:pic>
        <p:nvPicPr>
          <p:cNvPr id="5" name="Image 4">
            <a:extLst>
              <a:ext uri="{FF2B5EF4-FFF2-40B4-BE49-F238E27FC236}">
                <a16:creationId xmlns:a16="http://schemas.microsoft.com/office/drawing/2014/main" id="{F5B76834-B717-8F43-8A83-2A5CDFEDCB55}"/>
              </a:ext>
            </a:extLst>
          </p:cNvPr>
          <p:cNvPicPr>
            <a:picLocks noChangeAspect="1"/>
          </p:cNvPicPr>
          <p:nvPr/>
        </p:nvPicPr>
        <p:blipFill rotWithShape="1">
          <a:blip r:embed="rId2">
            <a:extLst>
              <a:ext uri="{28A0092B-C50C-407E-A947-70E740481C1C}">
                <a14:useLocalDpi xmlns:a14="http://schemas.microsoft.com/office/drawing/2010/main" val="0"/>
              </a:ext>
            </a:extLst>
          </a:blip>
          <a:srcRect l="4597" r="28720"/>
          <a:stretch/>
        </p:blipFill>
        <p:spPr>
          <a:xfrm>
            <a:off x="2478738" y="297938"/>
            <a:ext cx="1518124" cy="1519564"/>
          </a:xfrm>
          <a:prstGeom prst="rect">
            <a:avLst/>
          </a:prstGeom>
        </p:spPr>
      </p:pic>
      <p:sp>
        <p:nvSpPr>
          <p:cNvPr id="6" name="TextBox 17">
            <a:extLst>
              <a:ext uri="{FF2B5EF4-FFF2-40B4-BE49-F238E27FC236}">
                <a16:creationId xmlns:a16="http://schemas.microsoft.com/office/drawing/2014/main" id="{C200BCF6-78D0-A24F-ACAE-93F16A819399}"/>
              </a:ext>
            </a:extLst>
          </p:cNvPr>
          <p:cNvSpPr txBox="1"/>
          <p:nvPr/>
        </p:nvSpPr>
        <p:spPr>
          <a:xfrm>
            <a:off x="49634" y="1380894"/>
            <a:ext cx="1666393" cy="246221"/>
          </a:xfrm>
          <a:prstGeom prst="rect">
            <a:avLst/>
          </a:prstGeom>
          <a:noFill/>
        </p:spPr>
        <p:txBody>
          <a:bodyPr wrap="square" rtlCol="0">
            <a:spAutoFit/>
          </a:bodyPr>
          <a:lstStyle/>
          <a:p>
            <a:pPr algn="r"/>
            <a:r>
              <a:rPr lang="en-GB" sz="1000">
                <a:solidFill>
                  <a:schemeClr val="bg1">
                    <a:lumMod val="50000"/>
                  </a:schemeClr>
                </a:solidFill>
                <a:latin typeface="Lato" panose="020F0502020204030203" pitchFamily="34" charset="0"/>
                <a:ea typeface="Roboto" pitchFamily="2" charset="0"/>
                <a:cs typeface="Lato" panose="020F0502020204030203" pitchFamily="34" charset="0"/>
              </a:rPr>
              <a:t>mail@mail.com</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7" name="TextBox 18">
            <a:extLst>
              <a:ext uri="{FF2B5EF4-FFF2-40B4-BE49-F238E27FC236}">
                <a16:creationId xmlns:a16="http://schemas.microsoft.com/office/drawing/2014/main" id="{1192E93E-296F-FD48-B678-E50CF133C18C}"/>
              </a:ext>
            </a:extLst>
          </p:cNvPr>
          <p:cNvSpPr txBox="1"/>
          <p:nvPr/>
        </p:nvSpPr>
        <p:spPr>
          <a:xfrm>
            <a:off x="621623" y="1043429"/>
            <a:ext cx="1094405" cy="246221"/>
          </a:xfrm>
          <a:prstGeom prst="rect">
            <a:avLst/>
          </a:prstGeom>
          <a:noFill/>
        </p:spPr>
        <p:txBody>
          <a:bodyPr wrap="square" rtlCol="0">
            <a:spAutoFit/>
          </a:bodyPr>
          <a:lstStyle/>
          <a:p>
            <a:pPr algn="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01.02.03.04.05</a:t>
            </a:r>
          </a:p>
        </p:txBody>
      </p:sp>
      <p:sp>
        <p:nvSpPr>
          <p:cNvPr id="8" name="TextBox 19">
            <a:extLst>
              <a:ext uri="{FF2B5EF4-FFF2-40B4-BE49-F238E27FC236}">
                <a16:creationId xmlns:a16="http://schemas.microsoft.com/office/drawing/2014/main" id="{D1F5ADD1-4CDF-E746-9811-ED9ABA12D247}"/>
              </a:ext>
            </a:extLst>
          </p:cNvPr>
          <p:cNvSpPr txBox="1"/>
          <p:nvPr/>
        </p:nvSpPr>
        <p:spPr>
          <a:xfrm>
            <a:off x="-111085" y="2079701"/>
            <a:ext cx="1833645" cy="246221"/>
          </a:xfrm>
          <a:prstGeom prst="rect">
            <a:avLst/>
          </a:prstGeom>
          <a:noFill/>
        </p:spPr>
        <p:txBody>
          <a:bodyPr wrap="square" rtlCol="0">
            <a:spAutoFit/>
          </a:bodyPr>
          <a:lstStyle/>
          <a:p>
            <a:pPr algn="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www.monsite.com</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9" name="TextBox 20">
            <a:extLst>
              <a:ext uri="{FF2B5EF4-FFF2-40B4-BE49-F238E27FC236}">
                <a16:creationId xmlns:a16="http://schemas.microsoft.com/office/drawing/2014/main" id="{4D8D0F8A-44FF-2943-AE3D-D8BB4ABB2B7C}"/>
              </a:ext>
            </a:extLst>
          </p:cNvPr>
          <p:cNvSpPr txBox="1"/>
          <p:nvPr/>
        </p:nvSpPr>
        <p:spPr>
          <a:xfrm>
            <a:off x="104080" y="1661694"/>
            <a:ext cx="1611948" cy="400110"/>
          </a:xfrm>
          <a:prstGeom prst="rect">
            <a:avLst/>
          </a:prstGeom>
          <a:noFill/>
        </p:spPr>
        <p:txBody>
          <a:bodyPr wrap="square" rtlCol="0">
            <a:spAutoFit/>
          </a:bodyPr>
          <a:lstStyle/>
          <a:p>
            <a:pPr algn="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12 rue de la </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Réussite</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a:p>
            <a:pPr algn="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75012 </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PAris</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pic>
        <p:nvPicPr>
          <p:cNvPr id="10" name="Picture 52">
            <a:extLst>
              <a:ext uri="{FF2B5EF4-FFF2-40B4-BE49-F238E27FC236}">
                <a16:creationId xmlns:a16="http://schemas.microsoft.com/office/drawing/2014/main" id="{49FB30B4-D648-AB43-88BE-7459E67E8B13}"/>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1717512" y="1397033"/>
            <a:ext cx="202381" cy="202381"/>
          </a:xfrm>
          <a:prstGeom prst="rect">
            <a:avLst/>
          </a:prstGeom>
        </p:spPr>
      </p:pic>
      <p:pic>
        <p:nvPicPr>
          <p:cNvPr id="11" name="Picture 53">
            <a:extLst>
              <a:ext uri="{FF2B5EF4-FFF2-40B4-BE49-F238E27FC236}">
                <a16:creationId xmlns:a16="http://schemas.microsoft.com/office/drawing/2014/main" id="{231CA412-7ABB-DC4C-9A66-4D37B7EFE7DA}"/>
              </a:ext>
            </a:extLst>
          </p:cNvPr>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1695049" y="1716798"/>
            <a:ext cx="247307" cy="247307"/>
          </a:xfrm>
          <a:prstGeom prst="rect">
            <a:avLst/>
          </a:prstGeom>
        </p:spPr>
      </p:pic>
      <p:pic>
        <p:nvPicPr>
          <p:cNvPr id="12" name="Picture 54">
            <a:extLst>
              <a:ext uri="{FF2B5EF4-FFF2-40B4-BE49-F238E27FC236}">
                <a16:creationId xmlns:a16="http://schemas.microsoft.com/office/drawing/2014/main" id="{EC3525C0-5D58-0F40-B013-027B2F638C51}"/>
              </a:ext>
            </a:extLst>
          </p:cNvPr>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1722561" y="2098847"/>
            <a:ext cx="192282" cy="192282"/>
          </a:xfrm>
          <a:prstGeom prst="rect">
            <a:avLst/>
          </a:prstGeom>
        </p:spPr>
      </p:pic>
      <p:pic>
        <p:nvPicPr>
          <p:cNvPr id="13" name="Picture 55">
            <a:extLst>
              <a:ext uri="{FF2B5EF4-FFF2-40B4-BE49-F238E27FC236}">
                <a16:creationId xmlns:a16="http://schemas.microsoft.com/office/drawing/2014/main" id="{CC6E0786-BE8C-1F46-9175-FE34BC4F3846}"/>
              </a:ext>
            </a:extLst>
          </p:cNvPr>
          <p:cNvPicPr>
            <a:picLocks noChangeAspect="1"/>
          </p:cNvPicPr>
          <p:nvPr/>
        </p:nvPicPr>
        <p:blipFill>
          <a:blip r:embed="rId6" cstate="print">
            <a:lum bright="70000" contrast="-70000"/>
            <a:extLst>
              <a:ext uri="{28A0092B-C50C-407E-A947-70E740481C1C}">
                <a14:useLocalDpi xmlns:a14="http://schemas.microsoft.com/office/drawing/2010/main" val="0"/>
              </a:ext>
            </a:extLst>
          </a:blip>
          <a:stretch>
            <a:fillRect/>
          </a:stretch>
        </p:blipFill>
        <p:spPr>
          <a:xfrm>
            <a:off x="1728393" y="1073370"/>
            <a:ext cx="180618" cy="180618"/>
          </a:xfrm>
          <a:prstGeom prst="rect">
            <a:avLst/>
          </a:prstGeom>
        </p:spPr>
      </p:pic>
      <p:sp>
        <p:nvSpPr>
          <p:cNvPr id="14" name="TextBox 262">
            <a:extLst>
              <a:ext uri="{FF2B5EF4-FFF2-40B4-BE49-F238E27FC236}">
                <a16:creationId xmlns:a16="http://schemas.microsoft.com/office/drawing/2014/main" id="{F3475872-F626-1945-B52C-A7D07499FBAE}"/>
              </a:ext>
            </a:extLst>
          </p:cNvPr>
          <p:cNvSpPr txBox="1"/>
          <p:nvPr/>
        </p:nvSpPr>
        <p:spPr>
          <a:xfrm>
            <a:off x="-111084" y="2380998"/>
            <a:ext cx="1827111" cy="246221"/>
          </a:xfrm>
          <a:prstGeom prst="rect">
            <a:avLst/>
          </a:prstGeom>
          <a:noFill/>
        </p:spPr>
        <p:txBody>
          <a:bodyPr wrap="square" rtlCol="0">
            <a:spAutoFit/>
          </a:bodyPr>
          <a:lstStyle/>
          <a:p>
            <a:pPr algn="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Facebook.com</a:t>
            </a: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Moi</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15" name="TextBox 263">
            <a:extLst>
              <a:ext uri="{FF2B5EF4-FFF2-40B4-BE49-F238E27FC236}">
                <a16:creationId xmlns:a16="http://schemas.microsoft.com/office/drawing/2014/main" id="{C2D7F143-9F55-7644-8594-EED495159158}"/>
              </a:ext>
            </a:extLst>
          </p:cNvPr>
          <p:cNvSpPr txBox="1"/>
          <p:nvPr/>
        </p:nvSpPr>
        <p:spPr>
          <a:xfrm>
            <a:off x="-111084" y="2671399"/>
            <a:ext cx="1827112" cy="246221"/>
          </a:xfrm>
          <a:prstGeom prst="rect">
            <a:avLst/>
          </a:prstGeom>
          <a:noFill/>
        </p:spPr>
        <p:txBody>
          <a:bodyPr wrap="square" rtlCol="0">
            <a:spAutoFit/>
          </a:bodyPr>
          <a:lstStyle/>
          <a:p>
            <a:pPr algn="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Twitter.com</a:t>
            </a: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Moi</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pic>
        <p:nvPicPr>
          <p:cNvPr id="16" name="Picture 56">
            <a:extLst>
              <a:ext uri="{FF2B5EF4-FFF2-40B4-BE49-F238E27FC236}">
                <a16:creationId xmlns:a16="http://schemas.microsoft.com/office/drawing/2014/main" id="{B5DAECEA-B819-4A47-9713-2F66AE1C2CFC}"/>
              </a:ext>
            </a:extLst>
          </p:cNvPr>
          <p:cNvPicPr>
            <a:picLocks noChangeAspect="1"/>
          </p:cNvPicPr>
          <p:nvPr/>
        </p:nvPicPr>
        <p:blipFill>
          <a:blip r:embed="rId7" cstate="print">
            <a:lum bright="70000" contrast="-70000"/>
            <a:extLst>
              <a:ext uri="{28A0092B-C50C-407E-A947-70E740481C1C}">
                <a14:useLocalDpi xmlns:a14="http://schemas.microsoft.com/office/drawing/2010/main" val="0"/>
              </a:ext>
            </a:extLst>
          </a:blip>
          <a:stretch>
            <a:fillRect/>
          </a:stretch>
        </p:blipFill>
        <p:spPr>
          <a:xfrm>
            <a:off x="1724180" y="2441279"/>
            <a:ext cx="189045" cy="189045"/>
          </a:xfrm>
          <a:prstGeom prst="rect">
            <a:avLst/>
          </a:prstGeom>
        </p:spPr>
      </p:pic>
      <p:pic>
        <p:nvPicPr>
          <p:cNvPr id="17" name="Picture 57">
            <a:extLst>
              <a:ext uri="{FF2B5EF4-FFF2-40B4-BE49-F238E27FC236}">
                <a16:creationId xmlns:a16="http://schemas.microsoft.com/office/drawing/2014/main" id="{AA2173BA-ED31-7E40-B270-12A6820B5C7B}"/>
              </a:ext>
            </a:extLst>
          </p:cNvPr>
          <p:cNvPicPr>
            <a:picLocks noChangeAspect="1"/>
          </p:cNvPicPr>
          <p:nvPr/>
        </p:nvPicPr>
        <p:blipFill>
          <a:blip r:embed="rId8" cstate="print">
            <a:lum bright="70000" contrast="-70000"/>
            <a:extLst>
              <a:ext uri="{28A0092B-C50C-407E-A947-70E740481C1C}">
                <a14:useLocalDpi xmlns:a14="http://schemas.microsoft.com/office/drawing/2010/main" val="0"/>
              </a:ext>
            </a:extLst>
          </a:blip>
          <a:stretch>
            <a:fillRect/>
          </a:stretch>
        </p:blipFill>
        <p:spPr>
          <a:xfrm>
            <a:off x="1727447" y="2707835"/>
            <a:ext cx="198421" cy="198421"/>
          </a:xfrm>
          <a:prstGeom prst="rect">
            <a:avLst/>
          </a:prstGeom>
        </p:spPr>
      </p:pic>
      <p:cxnSp>
        <p:nvCxnSpPr>
          <p:cNvPr id="19" name="Connecteur droit 18">
            <a:extLst>
              <a:ext uri="{FF2B5EF4-FFF2-40B4-BE49-F238E27FC236}">
                <a16:creationId xmlns:a16="http://schemas.microsoft.com/office/drawing/2014/main" id="{DD19E449-424D-FB4D-92D0-D23E9AD17510}"/>
              </a:ext>
            </a:extLst>
          </p:cNvPr>
          <p:cNvCxnSpPr>
            <a:cxnSpLocks/>
          </p:cNvCxnSpPr>
          <p:nvPr/>
        </p:nvCxnSpPr>
        <p:spPr>
          <a:xfrm>
            <a:off x="2196790" y="297938"/>
            <a:ext cx="0" cy="261968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DD8B9453-83A6-B848-8364-7B98B6B6F924}"/>
              </a:ext>
            </a:extLst>
          </p:cNvPr>
          <p:cNvSpPr/>
          <p:nvPr/>
        </p:nvSpPr>
        <p:spPr>
          <a:xfrm>
            <a:off x="2410081" y="1971512"/>
            <a:ext cx="1586781" cy="738664"/>
          </a:xfrm>
          <a:prstGeom prst="rect">
            <a:avLst/>
          </a:prstGeom>
        </p:spPr>
        <p:txBody>
          <a:bodyPr wrap="none">
            <a:spAutoFit/>
          </a:bodyPr>
          <a:lstStyle/>
          <a:p>
            <a:pPr algn="r"/>
            <a:r>
              <a:rPr lang="fr-FR" dirty="0">
                <a:latin typeface="Arial" charset="0"/>
                <a:ea typeface="Arial" charset="0"/>
                <a:cs typeface="Arial" charset="0"/>
              </a:rPr>
              <a:t>Titre du poste</a:t>
            </a:r>
          </a:p>
          <a:p>
            <a:pPr algn="r"/>
            <a:r>
              <a:rPr lang="fr-FR" sz="2400" b="1" dirty="0">
                <a:latin typeface="Arial" charset="0"/>
                <a:ea typeface="Arial" charset="0"/>
                <a:cs typeface="Arial" charset="0"/>
              </a:rPr>
              <a:t>Occupé</a:t>
            </a:r>
          </a:p>
        </p:txBody>
      </p:sp>
      <p:sp>
        <p:nvSpPr>
          <p:cNvPr id="21" name="Rectangle 20">
            <a:extLst>
              <a:ext uri="{FF2B5EF4-FFF2-40B4-BE49-F238E27FC236}">
                <a16:creationId xmlns:a16="http://schemas.microsoft.com/office/drawing/2014/main" id="{621994A9-5EDD-CA49-BE1F-299D3BD0DA3E}"/>
              </a:ext>
            </a:extLst>
          </p:cNvPr>
          <p:cNvSpPr/>
          <p:nvPr/>
        </p:nvSpPr>
        <p:spPr>
          <a:xfrm>
            <a:off x="4525096" y="317273"/>
            <a:ext cx="2727896" cy="1938992"/>
          </a:xfrm>
          <a:prstGeom prst="rect">
            <a:avLst/>
          </a:prstGeom>
        </p:spPr>
        <p:txBody>
          <a:bodyPr wrap="square">
            <a:spAutoFit/>
          </a:bodyPr>
          <a:lstStyle/>
          <a:p>
            <a:pPr algn="just" defTabSz="685800">
              <a:defRPr/>
            </a:pPr>
            <a:r>
              <a:rPr lang="fr-FR" sz="12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cxnSp>
        <p:nvCxnSpPr>
          <p:cNvPr id="22" name="Connecteur droit 21">
            <a:extLst>
              <a:ext uri="{FF2B5EF4-FFF2-40B4-BE49-F238E27FC236}">
                <a16:creationId xmlns:a16="http://schemas.microsoft.com/office/drawing/2014/main" id="{67999089-4C0A-1C43-9DCE-BE97C8D61430}"/>
              </a:ext>
            </a:extLst>
          </p:cNvPr>
          <p:cNvCxnSpPr>
            <a:cxnSpLocks/>
          </p:cNvCxnSpPr>
          <p:nvPr/>
        </p:nvCxnSpPr>
        <p:spPr>
          <a:xfrm>
            <a:off x="2304585" y="297937"/>
            <a:ext cx="0" cy="26196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B7FDC784-1C49-764E-9A7C-722D905B7975}"/>
              </a:ext>
            </a:extLst>
          </p:cNvPr>
          <p:cNvCxnSpPr>
            <a:cxnSpLocks/>
          </p:cNvCxnSpPr>
          <p:nvPr/>
        </p:nvCxnSpPr>
        <p:spPr>
          <a:xfrm>
            <a:off x="4417301" y="317273"/>
            <a:ext cx="0" cy="261968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51FBA818-BFCD-9449-80C1-E9BC03490BB1}"/>
              </a:ext>
            </a:extLst>
          </p:cNvPr>
          <p:cNvCxnSpPr>
            <a:cxnSpLocks/>
          </p:cNvCxnSpPr>
          <p:nvPr/>
        </p:nvCxnSpPr>
        <p:spPr>
          <a:xfrm flipH="1">
            <a:off x="437714" y="3067054"/>
            <a:ext cx="666561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A3F08420-9B7C-F241-A98F-B4C2DBB7632F}"/>
              </a:ext>
            </a:extLst>
          </p:cNvPr>
          <p:cNvSpPr/>
          <p:nvPr/>
        </p:nvSpPr>
        <p:spPr>
          <a:xfrm>
            <a:off x="416491" y="3599961"/>
            <a:ext cx="6686836" cy="2654573"/>
          </a:xfrm>
          <a:prstGeom prst="rect">
            <a:avLst/>
          </a:prstGeom>
        </p:spPr>
        <p:txBody>
          <a:bodyPr wrap="square">
            <a:spAutoFit/>
          </a:bodyPr>
          <a:lstStyle/>
          <a:p>
            <a:r>
              <a:rPr lang="en-GB" sz="1100" b="1" dirty="0">
                <a:latin typeface="Arial" panose="020B0604020202020204" pitchFamily="34" charset="0"/>
                <a:ea typeface="Times New Roman" charset="0"/>
                <a:cs typeface="Arial" panose="020B0604020202020204" pitchFamily="34" charset="0"/>
              </a:rPr>
              <a:t>2011 </a:t>
            </a:r>
            <a:r>
              <a:rPr lang="mr-IN" sz="1100" b="1" dirty="0">
                <a:latin typeface="Arial" panose="020B0604020202020204" pitchFamily="34" charset="0"/>
                <a:ea typeface="Times New Roman" charset="0"/>
                <a:cs typeface="Times New Roman" charset="0"/>
              </a:rPr>
              <a:t>–</a:t>
            </a:r>
            <a:r>
              <a:rPr lang="en-GB" sz="1100" b="1" dirty="0">
                <a:latin typeface="Arial" panose="020B0604020202020204" pitchFamily="34" charset="0"/>
                <a:ea typeface="Times New Roman" charset="0"/>
                <a:cs typeface="Arial" panose="020B0604020202020204" pitchFamily="34" charset="0"/>
              </a:rPr>
              <a:t> 2012 | POSTE | ENTREPRISE</a:t>
            </a:r>
          </a:p>
          <a:p>
            <a:pPr>
              <a:spcBef>
                <a:spcPts val="300"/>
              </a:spcBef>
            </a:pPr>
            <a:r>
              <a:rPr lang="fr-FR" sz="1100" dirty="0">
                <a:solidFill>
                  <a:schemeClr val="tx1">
                    <a:lumMod val="50000"/>
                    <a:lumOff val="50000"/>
                  </a:schemeClr>
                </a:solidFill>
                <a:latin typeface="Arial" panose="020B0604020202020204" pitchFamily="34" charset="0"/>
                <a:ea typeface="Times New Roman" charset="0"/>
                <a:cs typeface="Arial" panose="020B0604020202020204" pitchFamily="34"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latin typeface="Arial" panose="020B0604020202020204" pitchFamily="34" charset="0"/>
              <a:ea typeface="Times New Roman" charset="0"/>
              <a:cs typeface="Arial" panose="020B0604020202020204" pitchFamily="34" charset="0"/>
            </a:endParaRPr>
          </a:p>
          <a:p>
            <a:r>
              <a:rPr lang="en-GB" sz="1100" b="1" dirty="0">
                <a:latin typeface="Arial" panose="020B0604020202020204" pitchFamily="34" charset="0"/>
                <a:ea typeface="Times New Roman" charset="0"/>
                <a:cs typeface="Arial" panose="020B0604020202020204" pitchFamily="34" charset="0"/>
              </a:rPr>
              <a:t>2011 </a:t>
            </a:r>
            <a:r>
              <a:rPr lang="mr-IN" sz="1100" b="1" dirty="0">
                <a:latin typeface="Arial" panose="020B0604020202020204" pitchFamily="34" charset="0"/>
                <a:ea typeface="Times New Roman" charset="0"/>
                <a:cs typeface="Times New Roman" charset="0"/>
              </a:rPr>
              <a:t>–</a:t>
            </a:r>
            <a:r>
              <a:rPr lang="en-GB" sz="1100" b="1" dirty="0">
                <a:latin typeface="Arial" panose="020B0604020202020204" pitchFamily="34" charset="0"/>
                <a:ea typeface="Times New Roman" charset="0"/>
                <a:cs typeface="Arial" panose="020B0604020202020204" pitchFamily="34" charset="0"/>
              </a:rPr>
              <a:t> 2012 | POSTE | ENTREPRISE</a:t>
            </a:r>
          </a:p>
          <a:p>
            <a:pPr>
              <a:spcBef>
                <a:spcPts val="300"/>
              </a:spcBef>
            </a:pPr>
            <a:r>
              <a:rPr lang="fr-FR" sz="1100" dirty="0">
                <a:solidFill>
                  <a:schemeClr val="tx1">
                    <a:lumMod val="50000"/>
                    <a:lumOff val="50000"/>
                  </a:schemeClr>
                </a:solidFill>
                <a:latin typeface="Arial" panose="020B0604020202020204" pitchFamily="34" charset="0"/>
                <a:ea typeface="Times New Roman" charset="0"/>
                <a:cs typeface="Arial" panose="020B0604020202020204" pitchFamily="34"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latin typeface="Arial" panose="020B0604020202020204" pitchFamily="34" charset="0"/>
              <a:ea typeface="Times New Roman" charset="0"/>
              <a:cs typeface="Arial" panose="020B0604020202020204" pitchFamily="34" charset="0"/>
            </a:endParaRPr>
          </a:p>
          <a:p>
            <a:r>
              <a:rPr lang="en-GB" sz="1100" b="1" dirty="0">
                <a:latin typeface="Arial" panose="020B0604020202020204" pitchFamily="34" charset="0"/>
                <a:ea typeface="Times New Roman" charset="0"/>
                <a:cs typeface="Arial" panose="020B0604020202020204" pitchFamily="34" charset="0"/>
              </a:rPr>
              <a:t>2011 </a:t>
            </a:r>
            <a:r>
              <a:rPr lang="mr-IN" sz="1100" b="1" dirty="0">
                <a:latin typeface="Arial" panose="020B0604020202020204" pitchFamily="34" charset="0"/>
                <a:ea typeface="Times New Roman" charset="0"/>
                <a:cs typeface="Times New Roman" charset="0"/>
              </a:rPr>
              <a:t>–</a:t>
            </a:r>
            <a:r>
              <a:rPr lang="en-GB" sz="1100" b="1" dirty="0">
                <a:latin typeface="Arial" panose="020B0604020202020204" pitchFamily="34" charset="0"/>
                <a:ea typeface="Times New Roman" charset="0"/>
                <a:cs typeface="Arial" panose="020B0604020202020204" pitchFamily="34" charset="0"/>
              </a:rPr>
              <a:t> 2012 | POSTE | ENTREPRISE</a:t>
            </a:r>
          </a:p>
          <a:p>
            <a:pPr>
              <a:spcBef>
                <a:spcPts val="300"/>
              </a:spcBef>
            </a:pPr>
            <a:r>
              <a:rPr lang="fr-FR" sz="1100" dirty="0">
                <a:solidFill>
                  <a:schemeClr val="tx1">
                    <a:lumMod val="50000"/>
                    <a:lumOff val="50000"/>
                  </a:schemeClr>
                </a:solidFill>
                <a:latin typeface="Arial" panose="020B0604020202020204" pitchFamily="34" charset="0"/>
                <a:ea typeface="Times New Roman" charset="0"/>
                <a:cs typeface="Arial" panose="020B0604020202020204" pitchFamily="34"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32" name="Rectangle 31">
            <a:extLst>
              <a:ext uri="{FF2B5EF4-FFF2-40B4-BE49-F238E27FC236}">
                <a16:creationId xmlns:a16="http://schemas.microsoft.com/office/drawing/2014/main" id="{9A57704D-D7CB-3C49-B1EC-5F5D075D92DC}"/>
              </a:ext>
            </a:extLst>
          </p:cNvPr>
          <p:cNvSpPr/>
          <p:nvPr/>
        </p:nvSpPr>
        <p:spPr>
          <a:xfrm>
            <a:off x="425271" y="3119474"/>
            <a:ext cx="2967479" cy="307777"/>
          </a:xfrm>
          <a:prstGeom prst="rect">
            <a:avLst/>
          </a:prstGeom>
        </p:spPr>
        <p:txBody>
          <a:bodyPr wrap="none">
            <a:spAutoFit/>
          </a:bodyPr>
          <a:lstStyle/>
          <a:p>
            <a:r>
              <a:rPr lang="en-GB" sz="1400" b="1" dirty="0">
                <a:latin typeface="Lato" panose="020F0502020204030203" pitchFamily="34" charset="0"/>
                <a:ea typeface="Roboto" pitchFamily="2" charset="0"/>
                <a:cs typeface="Lato" panose="020F0502020204030203" pitchFamily="34" charset="0"/>
              </a:rPr>
              <a:t>EXPERIENCE PROFESSIONNELLE</a:t>
            </a:r>
            <a:endParaRPr lang="fr-FR" sz="1400" b="1" dirty="0"/>
          </a:p>
        </p:txBody>
      </p:sp>
      <p:cxnSp>
        <p:nvCxnSpPr>
          <p:cNvPr id="33" name="Connecteur droit 32">
            <a:extLst>
              <a:ext uri="{FF2B5EF4-FFF2-40B4-BE49-F238E27FC236}">
                <a16:creationId xmlns:a16="http://schemas.microsoft.com/office/drawing/2014/main" id="{62300C95-58FD-5C4E-AF96-19BC595227E5}"/>
              </a:ext>
            </a:extLst>
          </p:cNvPr>
          <p:cNvCxnSpPr>
            <a:cxnSpLocks/>
          </p:cNvCxnSpPr>
          <p:nvPr/>
        </p:nvCxnSpPr>
        <p:spPr>
          <a:xfrm flipH="1">
            <a:off x="447030" y="3473737"/>
            <a:ext cx="666561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39C7CAD4-5F39-F945-8CD1-F0859DE33BC3}"/>
              </a:ext>
            </a:extLst>
          </p:cNvPr>
          <p:cNvSpPr/>
          <p:nvPr/>
        </p:nvSpPr>
        <p:spPr>
          <a:xfrm>
            <a:off x="370733" y="6803984"/>
            <a:ext cx="4795628" cy="1446550"/>
          </a:xfrm>
          <a:prstGeom prst="rect">
            <a:avLst/>
          </a:prstGeom>
        </p:spPr>
        <p:txBody>
          <a:bodyPr wrap="square">
            <a:spAutoFit/>
          </a:bodyPr>
          <a:lstStyle/>
          <a:p>
            <a:pPr defTabSz="685800">
              <a:defRPr/>
            </a:pPr>
            <a:r>
              <a:rPr lang="fr-FR" sz="1100" b="1" dirty="0">
                <a:latin typeface="Arial" panose="020B0604020202020204" pitchFamily="34" charset="0"/>
                <a:cs typeface="Arial" panose="020B0604020202020204" pitchFamily="34" charset="0"/>
              </a:rPr>
              <a:t>2012 </a:t>
            </a:r>
            <a:r>
              <a:rPr lang="mr-IN" sz="1100" b="1" dirty="0">
                <a:latin typeface="Arial" panose="020B0604020202020204" pitchFamily="34" charset="0"/>
              </a:rPr>
              <a:t>–</a:t>
            </a:r>
            <a:r>
              <a:rPr lang="fr-FR" sz="1100" b="1" dirty="0">
                <a:latin typeface="Arial" panose="020B0604020202020204" pitchFamily="34" charset="0"/>
                <a:cs typeface="Arial" panose="020B0604020202020204" pitchFamily="34" charset="0"/>
              </a:rPr>
              <a:t> DIPLÔME – UNIVERSITÉ</a:t>
            </a:r>
          </a:p>
          <a:p>
            <a:pP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Décrivez en une ligne les objectifs et les spécialités de cette formation.</a:t>
            </a:r>
          </a:p>
          <a:p>
            <a:pPr defTabSz="685800">
              <a:defRPr/>
            </a:pP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defTabSz="685800">
              <a:defRPr/>
            </a:pPr>
            <a:r>
              <a:rPr lang="fr-FR" sz="1100" b="1" dirty="0">
                <a:latin typeface="Arial" panose="020B0604020202020204" pitchFamily="34" charset="0"/>
                <a:cs typeface="Arial" panose="020B0604020202020204" pitchFamily="34" charset="0"/>
              </a:rPr>
              <a:t>2012 </a:t>
            </a:r>
            <a:r>
              <a:rPr lang="mr-IN" sz="1100" b="1" dirty="0">
                <a:latin typeface="Arial" panose="020B0604020202020204" pitchFamily="34" charset="0"/>
              </a:rPr>
              <a:t>–</a:t>
            </a:r>
            <a:r>
              <a:rPr lang="fr-FR" sz="1100" b="1" dirty="0">
                <a:latin typeface="Arial" panose="020B0604020202020204" pitchFamily="34" charset="0"/>
                <a:cs typeface="Arial" panose="020B0604020202020204" pitchFamily="34" charset="0"/>
              </a:rPr>
              <a:t> DIPLÔME – UNIVERSITÉ</a:t>
            </a:r>
          </a:p>
          <a:p>
            <a:pP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Décrivez en une ligne les objectifs et les spécialités de cette formation.</a:t>
            </a:r>
          </a:p>
          <a:p>
            <a:pPr defTabSz="685800">
              <a:defRPr/>
            </a:pP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defTabSz="685800">
              <a:defRPr/>
            </a:pPr>
            <a:r>
              <a:rPr lang="fr-FR" sz="1100" b="1" dirty="0">
                <a:latin typeface="Arial" panose="020B0604020202020204" pitchFamily="34" charset="0"/>
                <a:cs typeface="Arial" panose="020B0604020202020204" pitchFamily="34" charset="0"/>
              </a:rPr>
              <a:t>2012 </a:t>
            </a:r>
            <a:r>
              <a:rPr lang="mr-IN" sz="1100" b="1" dirty="0">
                <a:latin typeface="Arial" panose="020B0604020202020204" pitchFamily="34" charset="0"/>
              </a:rPr>
              <a:t>–</a:t>
            </a:r>
            <a:r>
              <a:rPr lang="fr-FR" sz="1100" b="1" dirty="0">
                <a:latin typeface="Arial" panose="020B0604020202020204" pitchFamily="34" charset="0"/>
                <a:cs typeface="Arial" panose="020B0604020202020204" pitchFamily="34" charset="0"/>
              </a:rPr>
              <a:t> DIPLÔME – UNIVERSITÉ</a:t>
            </a:r>
          </a:p>
          <a:p>
            <a:pP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Décrivez en une ligne les objectifs et les spécialités de cette formation.</a:t>
            </a:r>
            <a:endParaRPr lang="fr-FR" sz="1100" dirty="0">
              <a:latin typeface="Arial" panose="020B0604020202020204" pitchFamily="34" charset="0"/>
              <a:cs typeface="Arial" panose="020B0604020202020204" pitchFamily="34" charset="0"/>
            </a:endParaRPr>
          </a:p>
        </p:txBody>
      </p:sp>
      <p:cxnSp>
        <p:nvCxnSpPr>
          <p:cNvPr id="35" name="Connecteur droit 34">
            <a:extLst>
              <a:ext uri="{FF2B5EF4-FFF2-40B4-BE49-F238E27FC236}">
                <a16:creationId xmlns:a16="http://schemas.microsoft.com/office/drawing/2014/main" id="{6C81D0A7-B4B3-994F-9578-6253C8C26644}"/>
              </a:ext>
            </a:extLst>
          </p:cNvPr>
          <p:cNvCxnSpPr>
            <a:cxnSpLocks/>
          </p:cNvCxnSpPr>
          <p:nvPr/>
        </p:nvCxnSpPr>
        <p:spPr>
          <a:xfrm flipH="1">
            <a:off x="447031" y="6344124"/>
            <a:ext cx="445415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a16="http://schemas.microsoft.com/office/drawing/2014/main" id="{39CC4797-FBAF-2249-ACC0-850431C7FBAE}"/>
              </a:ext>
            </a:extLst>
          </p:cNvPr>
          <p:cNvCxnSpPr>
            <a:cxnSpLocks/>
          </p:cNvCxnSpPr>
          <p:nvPr/>
        </p:nvCxnSpPr>
        <p:spPr>
          <a:xfrm flipH="1">
            <a:off x="447031" y="6688548"/>
            <a:ext cx="445415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A559F330-D5E5-254C-AF9A-32BEDC846483}"/>
              </a:ext>
            </a:extLst>
          </p:cNvPr>
          <p:cNvSpPr/>
          <p:nvPr/>
        </p:nvSpPr>
        <p:spPr>
          <a:xfrm>
            <a:off x="370732" y="6362448"/>
            <a:ext cx="1282723" cy="307777"/>
          </a:xfrm>
          <a:prstGeom prst="rect">
            <a:avLst/>
          </a:prstGeom>
        </p:spPr>
        <p:txBody>
          <a:bodyPr wrap="none">
            <a:spAutoFit/>
          </a:bodyPr>
          <a:lstStyle/>
          <a:p>
            <a:r>
              <a:rPr lang="en-GB" sz="1400" b="1" dirty="0">
                <a:latin typeface="Lato" panose="020F0502020204030203" pitchFamily="34" charset="0"/>
                <a:ea typeface="Roboto" pitchFamily="2" charset="0"/>
                <a:cs typeface="Lato" panose="020F0502020204030203" pitchFamily="34" charset="0"/>
              </a:rPr>
              <a:t>FORMATION</a:t>
            </a:r>
            <a:endParaRPr lang="fr-FR" sz="1400" b="1" dirty="0"/>
          </a:p>
        </p:txBody>
      </p:sp>
      <p:cxnSp>
        <p:nvCxnSpPr>
          <p:cNvPr id="56" name="Connecteur droit 55">
            <a:extLst>
              <a:ext uri="{FF2B5EF4-FFF2-40B4-BE49-F238E27FC236}">
                <a16:creationId xmlns:a16="http://schemas.microsoft.com/office/drawing/2014/main" id="{DC912167-1479-EC42-8FB1-8F9B25D8E22A}"/>
              </a:ext>
            </a:extLst>
          </p:cNvPr>
          <p:cNvCxnSpPr>
            <a:cxnSpLocks/>
          </p:cNvCxnSpPr>
          <p:nvPr/>
        </p:nvCxnSpPr>
        <p:spPr>
          <a:xfrm flipH="1">
            <a:off x="5431536" y="6348408"/>
            <a:ext cx="192477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Connecteur droit 57">
            <a:extLst>
              <a:ext uri="{FF2B5EF4-FFF2-40B4-BE49-F238E27FC236}">
                <a16:creationId xmlns:a16="http://schemas.microsoft.com/office/drawing/2014/main" id="{C04716CA-86F5-4047-B33D-80AB6D213BD6}"/>
              </a:ext>
            </a:extLst>
          </p:cNvPr>
          <p:cNvCxnSpPr>
            <a:cxnSpLocks/>
          </p:cNvCxnSpPr>
          <p:nvPr/>
        </p:nvCxnSpPr>
        <p:spPr>
          <a:xfrm flipH="1">
            <a:off x="5431536" y="6688548"/>
            <a:ext cx="192477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B46DA824-2407-5444-A729-44B97B2F872E}"/>
              </a:ext>
            </a:extLst>
          </p:cNvPr>
          <p:cNvSpPr/>
          <p:nvPr/>
        </p:nvSpPr>
        <p:spPr>
          <a:xfrm>
            <a:off x="6124236" y="6382913"/>
            <a:ext cx="1232076" cy="307777"/>
          </a:xfrm>
          <a:prstGeom prst="rect">
            <a:avLst/>
          </a:prstGeom>
        </p:spPr>
        <p:txBody>
          <a:bodyPr wrap="square">
            <a:spAutoFit/>
          </a:bodyPr>
          <a:lstStyle/>
          <a:p>
            <a:pPr algn="r"/>
            <a:r>
              <a:rPr lang="en-GB" sz="1400" b="1" dirty="0">
                <a:latin typeface="Lato" panose="020F0502020204030203" pitchFamily="34" charset="0"/>
                <a:ea typeface="Roboto" pitchFamily="2" charset="0"/>
                <a:cs typeface="Lato" panose="020F0502020204030203" pitchFamily="34" charset="0"/>
              </a:rPr>
              <a:t>LANGUES</a:t>
            </a:r>
            <a:endParaRPr lang="fr-FR" sz="1400" b="1" dirty="0"/>
          </a:p>
        </p:txBody>
      </p:sp>
      <p:sp>
        <p:nvSpPr>
          <p:cNvPr id="60" name="Rectangle 59">
            <a:extLst>
              <a:ext uri="{FF2B5EF4-FFF2-40B4-BE49-F238E27FC236}">
                <a16:creationId xmlns:a16="http://schemas.microsoft.com/office/drawing/2014/main" id="{8D63C248-4248-2D4C-BD0A-4B09E757B1BB}"/>
              </a:ext>
            </a:extLst>
          </p:cNvPr>
          <p:cNvSpPr/>
          <p:nvPr/>
        </p:nvSpPr>
        <p:spPr>
          <a:xfrm>
            <a:off x="6268484" y="6948438"/>
            <a:ext cx="1087828" cy="1107996"/>
          </a:xfrm>
          <a:prstGeom prst="rect">
            <a:avLst/>
          </a:prstGeom>
        </p:spPr>
        <p:txBody>
          <a:bodyPr wrap="square">
            <a:spAutoFit/>
          </a:bodyPr>
          <a:lstStyle/>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Anglais</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Allemand</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Espagnol</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1" name="Rectangle 60">
            <a:extLst>
              <a:ext uri="{FF2B5EF4-FFF2-40B4-BE49-F238E27FC236}">
                <a16:creationId xmlns:a16="http://schemas.microsoft.com/office/drawing/2014/main" id="{CB1995A0-84F3-2748-AE39-A72C2C0A83CC}"/>
              </a:ext>
            </a:extLst>
          </p:cNvPr>
          <p:cNvSpPr/>
          <p:nvPr/>
        </p:nvSpPr>
        <p:spPr>
          <a:xfrm>
            <a:off x="5431536" y="6981782"/>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Rectangle 61">
            <a:extLst>
              <a:ext uri="{FF2B5EF4-FFF2-40B4-BE49-F238E27FC236}">
                <a16:creationId xmlns:a16="http://schemas.microsoft.com/office/drawing/2014/main" id="{4D85CFD5-04BA-D449-89DA-30758FEDC13B}"/>
              </a:ext>
            </a:extLst>
          </p:cNvPr>
          <p:cNvSpPr/>
          <p:nvPr/>
        </p:nvSpPr>
        <p:spPr>
          <a:xfrm>
            <a:off x="5431536" y="7332376"/>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Rectangle 62">
            <a:extLst>
              <a:ext uri="{FF2B5EF4-FFF2-40B4-BE49-F238E27FC236}">
                <a16:creationId xmlns:a16="http://schemas.microsoft.com/office/drawing/2014/main" id="{04600650-AD15-4C4E-8814-0E0EA3F3E0ED}"/>
              </a:ext>
            </a:extLst>
          </p:cNvPr>
          <p:cNvSpPr/>
          <p:nvPr/>
        </p:nvSpPr>
        <p:spPr>
          <a:xfrm>
            <a:off x="5431536" y="7675154"/>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Rectangle 63">
            <a:extLst>
              <a:ext uri="{FF2B5EF4-FFF2-40B4-BE49-F238E27FC236}">
                <a16:creationId xmlns:a16="http://schemas.microsoft.com/office/drawing/2014/main" id="{A1D4DF7C-B3D0-6947-AD09-264F35610F74}"/>
              </a:ext>
            </a:extLst>
          </p:cNvPr>
          <p:cNvSpPr/>
          <p:nvPr/>
        </p:nvSpPr>
        <p:spPr>
          <a:xfrm>
            <a:off x="5426102" y="6984659"/>
            <a:ext cx="884321"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Rectangle 64">
            <a:extLst>
              <a:ext uri="{FF2B5EF4-FFF2-40B4-BE49-F238E27FC236}">
                <a16:creationId xmlns:a16="http://schemas.microsoft.com/office/drawing/2014/main" id="{00101F71-D7CC-C049-8CD4-117BD83DAA38}"/>
              </a:ext>
            </a:extLst>
          </p:cNvPr>
          <p:cNvSpPr/>
          <p:nvPr/>
        </p:nvSpPr>
        <p:spPr>
          <a:xfrm>
            <a:off x="5426102" y="7324560"/>
            <a:ext cx="981048"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Rectangle 65">
            <a:extLst>
              <a:ext uri="{FF2B5EF4-FFF2-40B4-BE49-F238E27FC236}">
                <a16:creationId xmlns:a16="http://schemas.microsoft.com/office/drawing/2014/main" id="{12C4CBDD-9F96-FB43-B6EE-FC70A026313A}"/>
              </a:ext>
            </a:extLst>
          </p:cNvPr>
          <p:cNvSpPr/>
          <p:nvPr/>
        </p:nvSpPr>
        <p:spPr>
          <a:xfrm>
            <a:off x="5426102" y="7675154"/>
            <a:ext cx="781023"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7" name="Connecteur droit 66">
            <a:extLst>
              <a:ext uri="{FF2B5EF4-FFF2-40B4-BE49-F238E27FC236}">
                <a16:creationId xmlns:a16="http://schemas.microsoft.com/office/drawing/2014/main" id="{39549AF3-BB29-3F49-9CC1-F46EC61B954A}"/>
              </a:ext>
            </a:extLst>
          </p:cNvPr>
          <p:cNvCxnSpPr>
            <a:cxnSpLocks/>
          </p:cNvCxnSpPr>
          <p:nvPr/>
        </p:nvCxnSpPr>
        <p:spPr>
          <a:xfrm flipH="1">
            <a:off x="416491" y="8458827"/>
            <a:ext cx="445415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Connecteur droit 67">
            <a:extLst>
              <a:ext uri="{FF2B5EF4-FFF2-40B4-BE49-F238E27FC236}">
                <a16:creationId xmlns:a16="http://schemas.microsoft.com/office/drawing/2014/main" id="{13E266AE-3E3C-EF49-9306-1323A87C52A8}"/>
              </a:ext>
            </a:extLst>
          </p:cNvPr>
          <p:cNvCxnSpPr>
            <a:cxnSpLocks/>
          </p:cNvCxnSpPr>
          <p:nvPr/>
        </p:nvCxnSpPr>
        <p:spPr>
          <a:xfrm flipH="1">
            <a:off x="416491" y="8803251"/>
            <a:ext cx="445415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99F2F92E-41B5-1E46-80DE-25E294AE59D4}"/>
              </a:ext>
            </a:extLst>
          </p:cNvPr>
          <p:cNvSpPr/>
          <p:nvPr/>
        </p:nvSpPr>
        <p:spPr>
          <a:xfrm>
            <a:off x="340192" y="8477151"/>
            <a:ext cx="1497526" cy="307777"/>
          </a:xfrm>
          <a:prstGeom prst="rect">
            <a:avLst/>
          </a:prstGeom>
        </p:spPr>
        <p:txBody>
          <a:bodyPr wrap="none">
            <a:spAutoFit/>
          </a:bodyPr>
          <a:lstStyle/>
          <a:p>
            <a:r>
              <a:rPr lang="en-GB" sz="1400" b="1" dirty="0">
                <a:latin typeface="Lato" panose="020F0502020204030203" pitchFamily="34" charset="0"/>
                <a:ea typeface="Roboto" pitchFamily="2" charset="0"/>
                <a:cs typeface="Lato" panose="020F0502020204030203" pitchFamily="34" charset="0"/>
              </a:rPr>
              <a:t>COMPETENCES</a:t>
            </a:r>
            <a:endParaRPr lang="fr-FR" sz="1400" b="1" dirty="0"/>
          </a:p>
        </p:txBody>
      </p:sp>
      <p:sp>
        <p:nvSpPr>
          <p:cNvPr id="70" name="Rectangle 69">
            <a:extLst>
              <a:ext uri="{FF2B5EF4-FFF2-40B4-BE49-F238E27FC236}">
                <a16:creationId xmlns:a16="http://schemas.microsoft.com/office/drawing/2014/main" id="{A4184DBE-EA78-0449-8BFF-953BE1096689}"/>
              </a:ext>
            </a:extLst>
          </p:cNvPr>
          <p:cNvSpPr/>
          <p:nvPr/>
        </p:nvSpPr>
        <p:spPr>
          <a:xfrm>
            <a:off x="1250808" y="9050054"/>
            <a:ext cx="1087828" cy="1107996"/>
          </a:xfrm>
          <a:prstGeom prst="rect">
            <a:avLst/>
          </a:prstGeom>
        </p:spPr>
        <p:txBody>
          <a:bodyPr wrap="square">
            <a:spAutoFit/>
          </a:bodyPr>
          <a:lstStyle/>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Illustrator</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err="1">
                <a:solidFill>
                  <a:schemeClr val="tx1">
                    <a:lumMod val="50000"/>
                    <a:lumOff val="50000"/>
                  </a:schemeClr>
                </a:solidFill>
                <a:latin typeface="Arial" panose="020B0604020202020204" pitchFamily="34" charset="0"/>
                <a:cs typeface="Arial" panose="020B0604020202020204" pitchFamily="34" charset="0"/>
              </a:rPr>
              <a:t>Indisgn</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err="1">
                <a:solidFill>
                  <a:schemeClr val="tx1">
                    <a:lumMod val="50000"/>
                    <a:lumOff val="50000"/>
                  </a:schemeClr>
                </a:solidFill>
                <a:latin typeface="Arial" panose="020B0604020202020204" pitchFamily="34" charset="0"/>
                <a:cs typeface="Arial" panose="020B0604020202020204" pitchFamily="34" charset="0"/>
              </a:rPr>
              <a:t>Analytics</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71" name="Rectangle 70">
            <a:extLst>
              <a:ext uri="{FF2B5EF4-FFF2-40B4-BE49-F238E27FC236}">
                <a16:creationId xmlns:a16="http://schemas.microsoft.com/office/drawing/2014/main" id="{CB5941C9-3A85-5C4F-94E2-2FC90FC8F917}"/>
              </a:ext>
            </a:extLst>
          </p:cNvPr>
          <p:cNvSpPr/>
          <p:nvPr/>
        </p:nvSpPr>
        <p:spPr>
          <a:xfrm>
            <a:off x="413860" y="9083398"/>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Rectangle 71">
            <a:extLst>
              <a:ext uri="{FF2B5EF4-FFF2-40B4-BE49-F238E27FC236}">
                <a16:creationId xmlns:a16="http://schemas.microsoft.com/office/drawing/2014/main" id="{3106837C-07FA-F14A-9205-72BBE49B737E}"/>
              </a:ext>
            </a:extLst>
          </p:cNvPr>
          <p:cNvSpPr/>
          <p:nvPr/>
        </p:nvSpPr>
        <p:spPr>
          <a:xfrm>
            <a:off x="413860" y="9433992"/>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Rectangle 72">
            <a:extLst>
              <a:ext uri="{FF2B5EF4-FFF2-40B4-BE49-F238E27FC236}">
                <a16:creationId xmlns:a16="http://schemas.microsoft.com/office/drawing/2014/main" id="{DC4F3D1F-83B6-9245-9895-0CEA1695CDCF}"/>
              </a:ext>
            </a:extLst>
          </p:cNvPr>
          <p:cNvSpPr/>
          <p:nvPr/>
        </p:nvSpPr>
        <p:spPr>
          <a:xfrm>
            <a:off x="413860" y="9776770"/>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Rectangle 73">
            <a:extLst>
              <a:ext uri="{FF2B5EF4-FFF2-40B4-BE49-F238E27FC236}">
                <a16:creationId xmlns:a16="http://schemas.microsoft.com/office/drawing/2014/main" id="{8A40F49B-AB12-F549-B1E5-65B5E21DF958}"/>
              </a:ext>
            </a:extLst>
          </p:cNvPr>
          <p:cNvSpPr/>
          <p:nvPr/>
        </p:nvSpPr>
        <p:spPr>
          <a:xfrm>
            <a:off x="408426" y="9086275"/>
            <a:ext cx="884321"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Rectangle 74">
            <a:extLst>
              <a:ext uri="{FF2B5EF4-FFF2-40B4-BE49-F238E27FC236}">
                <a16:creationId xmlns:a16="http://schemas.microsoft.com/office/drawing/2014/main" id="{70959730-7550-DC43-9724-0A37845D7513}"/>
              </a:ext>
            </a:extLst>
          </p:cNvPr>
          <p:cNvSpPr/>
          <p:nvPr/>
        </p:nvSpPr>
        <p:spPr>
          <a:xfrm>
            <a:off x="408426" y="9426176"/>
            <a:ext cx="981048"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Rectangle 75">
            <a:extLst>
              <a:ext uri="{FF2B5EF4-FFF2-40B4-BE49-F238E27FC236}">
                <a16:creationId xmlns:a16="http://schemas.microsoft.com/office/drawing/2014/main" id="{6053DAD2-B5CE-CD43-8027-D04094F4F459}"/>
              </a:ext>
            </a:extLst>
          </p:cNvPr>
          <p:cNvSpPr/>
          <p:nvPr/>
        </p:nvSpPr>
        <p:spPr>
          <a:xfrm>
            <a:off x="408426" y="9776770"/>
            <a:ext cx="781023"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7" name="Connecteur droit 76">
            <a:extLst>
              <a:ext uri="{FF2B5EF4-FFF2-40B4-BE49-F238E27FC236}">
                <a16:creationId xmlns:a16="http://schemas.microsoft.com/office/drawing/2014/main" id="{963A07F4-4509-9841-BDC8-7E9711614A4D}"/>
              </a:ext>
            </a:extLst>
          </p:cNvPr>
          <p:cNvCxnSpPr>
            <a:cxnSpLocks/>
          </p:cNvCxnSpPr>
          <p:nvPr/>
        </p:nvCxnSpPr>
        <p:spPr>
          <a:xfrm flipH="1">
            <a:off x="5348035" y="8463111"/>
            <a:ext cx="192477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Connecteur droit 77">
            <a:extLst>
              <a:ext uri="{FF2B5EF4-FFF2-40B4-BE49-F238E27FC236}">
                <a16:creationId xmlns:a16="http://schemas.microsoft.com/office/drawing/2014/main" id="{C1B00C37-69E1-9B40-84E3-B796597C9B78}"/>
              </a:ext>
            </a:extLst>
          </p:cNvPr>
          <p:cNvCxnSpPr>
            <a:cxnSpLocks/>
          </p:cNvCxnSpPr>
          <p:nvPr/>
        </p:nvCxnSpPr>
        <p:spPr>
          <a:xfrm flipH="1">
            <a:off x="5348035" y="8803251"/>
            <a:ext cx="192477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Rectangle 78">
            <a:extLst>
              <a:ext uri="{FF2B5EF4-FFF2-40B4-BE49-F238E27FC236}">
                <a16:creationId xmlns:a16="http://schemas.microsoft.com/office/drawing/2014/main" id="{51CDC75C-873F-7B4B-917B-4BF5B8D2089A}"/>
              </a:ext>
            </a:extLst>
          </p:cNvPr>
          <p:cNvSpPr/>
          <p:nvPr/>
        </p:nvSpPr>
        <p:spPr>
          <a:xfrm>
            <a:off x="6040735" y="8497616"/>
            <a:ext cx="1232076" cy="307777"/>
          </a:xfrm>
          <a:prstGeom prst="rect">
            <a:avLst/>
          </a:prstGeom>
        </p:spPr>
        <p:txBody>
          <a:bodyPr wrap="square">
            <a:spAutoFit/>
          </a:bodyPr>
          <a:lstStyle/>
          <a:p>
            <a:pPr algn="r"/>
            <a:r>
              <a:rPr lang="en-GB" sz="1400" b="1" dirty="0">
                <a:latin typeface="Lato" panose="020F0502020204030203" pitchFamily="34" charset="0"/>
                <a:ea typeface="Roboto" pitchFamily="2" charset="0"/>
                <a:cs typeface="Lato" panose="020F0502020204030203" pitchFamily="34" charset="0"/>
              </a:rPr>
              <a:t>HOBBIES</a:t>
            </a:r>
            <a:endParaRPr lang="fr-FR" sz="1400" b="1" dirty="0"/>
          </a:p>
        </p:txBody>
      </p:sp>
      <p:sp>
        <p:nvSpPr>
          <p:cNvPr id="80" name="Rectangle 79">
            <a:extLst>
              <a:ext uri="{FF2B5EF4-FFF2-40B4-BE49-F238E27FC236}">
                <a16:creationId xmlns:a16="http://schemas.microsoft.com/office/drawing/2014/main" id="{AF878B53-09A7-EA42-B6B4-53B39DAA7D9B}"/>
              </a:ext>
            </a:extLst>
          </p:cNvPr>
          <p:cNvSpPr/>
          <p:nvPr/>
        </p:nvSpPr>
        <p:spPr>
          <a:xfrm>
            <a:off x="3779836" y="9064445"/>
            <a:ext cx="1087828" cy="1107996"/>
          </a:xfrm>
          <a:prstGeom prst="rect">
            <a:avLst/>
          </a:prstGeom>
        </p:spPr>
        <p:txBody>
          <a:bodyPr wrap="square">
            <a:spAutoFit/>
          </a:bodyPr>
          <a:lstStyle/>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Google</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Office 365</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err="1">
                <a:solidFill>
                  <a:schemeClr val="tx1">
                    <a:lumMod val="50000"/>
                    <a:lumOff val="50000"/>
                  </a:schemeClr>
                </a:solidFill>
                <a:latin typeface="Arial" panose="020B0604020202020204" pitchFamily="34" charset="0"/>
                <a:cs typeface="Arial" panose="020B0604020202020204" pitchFamily="34" charset="0"/>
              </a:rPr>
              <a:t>CoreDraw</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81" name="Rectangle 80">
            <a:extLst>
              <a:ext uri="{FF2B5EF4-FFF2-40B4-BE49-F238E27FC236}">
                <a16:creationId xmlns:a16="http://schemas.microsoft.com/office/drawing/2014/main" id="{BBB822B3-71E2-0449-8D24-A728AFADD23E}"/>
              </a:ext>
            </a:extLst>
          </p:cNvPr>
          <p:cNvSpPr/>
          <p:nvPr/>
        </p:nvSpPr>
        <p:spPr>
          <a:xfrm>
            <a:off x="2942888" y="9097789"/>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Rectangle 81">
            <a:extLst>
              <a:ext uri="{FF2B5EF4-FFF2-40B4-BE49-F238E27FC236}">
                <a16:creationId xmlns:a16="http://schemas.microsoft.com/office/drawing/2014/main" id="{CE8B70B4-A62E-634F-A1E8-17D1C82D3256}"/>
              </a:ext>
            </a:extLst>
          </p:cNvPr>
          <p:cNvSpPr/>
          <p:nvPr/>
        </p:nvSpPr>
        <p:spPr>
          <a:xfrm>
            <a:off x="2942888" y="9448383"/>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Rectangle 82">
            <a:extLst>
              <a:ext uri="{FF2B5EF4-FFF2-40B4-BE49-F238E27FC236}">
                <a16:creationId xmlns:a16="http://schemas.microsoft.com/office/drawing/2014/main" id="{724EB81F-BD4C-D44D-80FD-FA71B7AF194E}"/>
              </a:ext>
            </a:extLst>
          </p:cNvPr>
          <p:cNvSpPr/>
          <p:nvPr/>
        </p:nvSpPr>
        <p:spPr>
          <a:xfrm>
            <a:off x="2942888" y="9791161"/>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Rectangle 83">
            <a:extLst>
              <a:ext uri="{FF2B5EF4-FFF2-40B4-BE49-F238E27FC236}">
                <a16:creationId xmlns:a16="http://schemas.microsoft.com/office/drawing/2014/main" id="{9D4848AC-6C3A-474C-A5DD-3595B0B2E5FE}"/>
              </a:ext>
            </a:extLst>
          </p:cNvPr>
          <p:cNvSpPr/>
          <p:nvPr/>
        </p:nvSpPr>
        <p:spPr>
          <a:xfrm>
            <a:off x="2937454" y="9100666"/>
            <a:ext cx="884321"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Rectangle 84">
            <a:extLst>
              <a:ext uri="{FF2B5EF4-FFF2-40B4-BE49-F238E27FC236}">
                <a16:creationId xmlns:a16="http://schemas.microsoft.com/office/drawing/2014/main" id="{C7550233-6B9A-1245-87F0-CF88D9D1EB47}"/>
              </a:ext>
            </a:extLst>
          </p:cNvPr>
          <p:cNvSpPr/>
          <p:nvPr/>
        </p:nvSpPr>
        <p:spPr>
          <a:xfrm>
            <a:off x="2937454" y="9440567"/>
            <a:ext cx="981048"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Rectangle 85">
            <a:extLst>
              <a:ext uri="{FF2B5EF4-FFF2-40B4-BE49-F238E27FC236}">
                <a16:creationId xmlns:a16="http://schemas.microsoft.com/office/drawing/2014/main" id="{D4CC677A-038D-5541-9333-8CC3B97B97E8}"/>
              </a:ext>
            </a:extLst>
          </p:cNvPr>
          <p:cNvSpPr/>
          <p:nvPr/>
        </p:nvSpPr>
        <p:spPr>
          <a:xfrm>
            <a:off x="2937454" y="9791161"/>
            <a:ext cx="781023"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Rectangle 86">
            <a:extLst>
              <a:ext uri="{FF2B5EF4-FFF2-40B4-BE49-F238E27FC236}">
                <a16:creationId xmlns:a16="http://schemas.microsoft.com/office/drawing/2014/main" id="{C2714DEB-D87D-8844-B431-DE4FC28AFD68}"/>
              </a:ext>
            </a:extLst>
          </p:cNvPr>
          <p:cNvSpPr/>
          <p:nvPr/>
        </p:nvSpPr>
        <p:spPr>
          <a:xfrm>
            <a:off x="5294190" y="9028138"/>
            <a:ext cx="1854909" cy="769441"/>
          </a:xfrm>
          <a:prstGeom prst="rect">
            <a:avLst/>
          </a:prstGeom>
        </p:spPr>
        <p:txBody>
          <a:bodyPr wrap="square">
            <a:spAutoFit/>
          </a:bodyPr>
          <a:lstStyle/>
          <a:p>
            <a:pPr>
              <a:spcBef>
                <a:spcPts val="300"/>
              </a:spcBef>
            </a:pPr>
            <a:r>
              <a:rPr lang="fr-FR" sz="1100" dirty="0">
                <a:solidFill>
                  <a:schemeClr val="tx1">
                    <a:lumMod val="50000"/>
                    <a:lumOff val="50000"/>
                  </a:schemeClr>
                </a:solidFill>
                <a:latin typeface="Arial" panose="020B0604020202020204" pitchFamily="34" charset="0"/>
                <a:ea typeface="Times New Roman" charset="0"/>
                <a:cs typeface="Arial" panose="020B0604020202020204" pitchFamily="34" charset="0"/>
              </a:rPr>
              <a:t>Décrivez ici vos hobbies qui peuvent mettre en valeur votre personnalité et votre candidature.</a:t>
            </a:r>
          </a:p>
        </p:txBody>
      </p:sp>
    </p:spTree>
    <p:extLst>
      <p:ext uri="{BB962C8B-B14F-4D97-AF65-F5344CB8AC3E}">
        <p14:creationId xmlns:p14="http://schemas.microsoft.com/office/powerpoint/2010/main" val="34115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01508605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TotalTime>
  <Words>616</Words>
  <Application>Microsoft Macintosh PowerPoint</Application>
  <PresentationFormat>Personnalisé</PresentationFormat>
  <Paragraphs>81</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Lato</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24</cp:revision>
  <dcterms:created xsi:type="dcterms:W3CDTF">2016-02-02T19:34:59Z</dcterms:created>
  <dcterms:modified xsi:type="dcterms:W3CDTF">2021-08-30T13:41:44Z</dcterms:modified>
</cp:coreProperties>
</file>