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58"/>
  </p:normalViewPr>
  <p:slideViewPr>
    <p:cSldViewPr snapToGrid="0" snapToObjects="1">
      <p:cViewPr>
        <p:scale>
          <a:sx n="52" d="100"/>
          <a:sy n="52" d="100"/>
        </p:scale>
        <p:origin x="2856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02/06/2022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159051"/>
              </p:ext>
            </p:extLst>
          </p:nvPr>
        </p:nvGraphicFramePr>
        <p:xfrm>
          <a:off x="545378" y="2208933"/>
          <a:ext cx="6473260" cy="8112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1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293">
                  <a:extLst>
                    <a:ext uri="{9D8B030D-6E8A-4147-A177-3AD203B41FA5}">
                      <a16:colId xmlns:a16="http://schemas.microsoft.com/office/drawing/2014/main" val="759177166"/>
                    </a:ext>
                  </a:extLst>
                </a:gridCol>
              </a:tblGrid>
              <a:tr h="395015">
                <a:tc gridSpan="2"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Objectif professionnel &amp; Compétences</a:t>
                      </a:r>
                      <a:r>
                        <a:rPr lang="fr-FR" sz="1800" b="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clés</a:t>
                      </a:r>
                      <a:endParaRPr lang="fr-FR" sz="18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807">
                <a:tc gridSpan="2"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votre objectif professionnel, vos aptitudes pour le poste, vos compétences clés. Il ne s’agit pas ici de rédiger une lettre de motivation. Soyez simple précis et direct.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015">
                <a:tc gridSpan="2"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Formation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1411">
                <a:tc gridSpan="2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2001 : Formation 1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- Nom de la formation – Ville (DP)</a:t>
                      </a: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2000 : Formation 2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- Nom de la formation  – Ville (DP)</a:t>
                      </a: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1998 : Formation 3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- Nom de la formation  – Ville (DP)</a:t>
                      </a: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1997 : Formation 4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- Nom de la formation  – Ville (DP)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015">
                <a:tc gridSpan="2"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Expériences professionnelles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4234">
                <a:tc gridSpan="2"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2004 : Titre du poste – Nom de l’entreprise – Effectif – CA 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Descriptif du poste et des différentes missions. Votre texte votre texte votre texte votre texte votre texte Votre texte votre texte votre texte votre texte votre texte 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2003 : Titre du poste – Nom de l’entreprise – Effectif – CA 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Descriptif du poste et des différentes missions. Votre texte votre texte votre texte votre texte votre texte Votre texte votre texte votre texte votre texte votre texte 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2002 : Titre du poste – Nom de l’entreprise – Effectif – CA </a:t>
                      </a:r>
                    </a:p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Descriptif du poste et des différentes missions. Votre texte votre texte votre texte votre texte votre texte Votre texte votre texte votre texte votre texte votre texte 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2001 : Titre du poste – Nom de l’entreprise – Effectif – CA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Descriptif du poste et des différentes missions. Votre texte votre texte votre texte votre texte votre texte Votre texte votre texte votre texte votre texte votre texte</a:t>
                      </a:r>
                    </a:p>
                    <a:p>
                      <a:endParaRPr lang="fr-FR" sz="12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015">
                <a:tc gridSpan="2"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Compétences techniques</a:t>
                      </a:r>
                      <a:r>
                        <a:rPr lang="fr-FR" sz="1800" b="0" baseline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&amp; Langues étrangères</a:t>
                      </a:r>
                      <a:endParaRPr lang="fr-FR" sz="18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807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Compétence 1 : Word / Excel</a:t>
                      </a:r>
                      <a:b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Compétence 2 :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Analytics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Google</a:t>
                      </a:r>
                    </a:p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Compétence 3 : Illustrator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Anglais </a:t>
                      </a:r>
                    </a:p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Allemand</a:t>
                      </a:r>
                    </a:p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Italien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015">
                <a:tc gridSpan="2">
                  <a:txBody>
                    <a:bodyPr/>
                    <a:lstStyle/>
                    <a:p>
                      <a:r>
                        <a:rPr lang="fr-FR" sz="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br>
                        <a:rPr lang="fr-FR" sz="1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fr-FR" sz="1800" b="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Hobbies &amp; Centres d’intérêts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015">
                <a:tc gridSpan="2"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Votre texte votre texte votre texte votre texte votre texte votre texte votre texte votre texte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1034" name="Picture 10">
            <a:extLst>
              <a:ext uri="{FF2B5EF4-FFF2-40B4-BE49-F238E27FC236}">
                <a16:creationId xmlns:a16="http://schemas.microsoft.com/office/drawing/2014/main" id="{B3D1279F-90F8-D94A-8B9A-9B8962BE4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33" y="8794494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E4A371-50BD-4547-843C-D11A0F103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639" y="8794494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09E28412-1870-6445-870C-2A7850D61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740" y="8794494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>
            <a:extLst>
              <a:ext uri="{FF2B5EF4-FFF2-40B4-BE49-F238E27FC236}">
                <a16:creationId xmlns:a16="http://schemas.microsoft.com/office/drawing/2014/main" id="{15CD23AD-A8B0-6E47-A501-2291D119E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46" y="8794494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>
            <a:extLst>
              <a:ext uri="{FF2B5EF4-FFF2-40B4-BE49-F238E27FC236}">
                <a16:creationId xmlns:a16="http://schemas.microsoft.com/office/drawing/2014/main" id="{2250B2FA-7FC4-3A44-9492-425174BEC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747" y="8794494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5B9C02FF-36D6-6C48-87E0-25EF3DFF7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33" y="8999400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6B5994F3-30F6-4343-8D6E-D79C282D5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639" y="8999400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>
            <a:extLst>
              <a:ext uri="{FF2B5EF4-FFF2-40B4-BE49-F238E27FC236}">
                <a16:creationId xmlns:a16="http://schemas.microsoft.com/office/drawing/2014/main" id="{6C6EF460-C9CB-EB4D-804F-AF7CF3CEC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740" y="8999400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>
            <a:extLst>
              <a:ext uri="{FF2B5EF4-FFF2-40B4-BE49-F238E27FC236}">
                <a16:creationId xmlns:a16="http://schemas.microsoft.com/office/drawing/2014/main" id="{AEFEBEF8-7BE8-4940-8EF1-B88BB8D2D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46" y="8999400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>
            <a:extLst>
              <a:ext uri="{FF2B5EF4-FFF2-40B4-BE49-F238E27FC236}">
                <a16:creationId xmlns:a16="http://schemas.microsoft.com/office/drawing/2014/main" id="{5467EADB-57F6-9D4C-884C-E9B7D372C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33" y="9204306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>
            <a:extLst>
              <a:ext uri="{FF2B5EF4-FFF2-40B4-BE49-F238E27FC236}">
                <a16:creationId xmlns:a16="http://schemas.microsoft.com/office/drawing/2014/main" id="{F195747A-438C-444F-993F-F6E339143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639" y="9204306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>
            <a:extLst>
              <a:ext uri="{FF2B5EF4-FFF2-40B4-BE49-F238E27FC236}">
                <a16:creationId xmlns:a16="http://schemas.microsoft.com/office/drawing/2014/main" id="{2019CCA0-7C49-014C-BFB6-76FEC59A7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740" y="9204306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0">
            <a:extLst>
              <a:ext uri="{FF2B5EF4-FFF2-40B4-BE49-F238E27FC236}">
                <a16:creationId xmlns:a16="http://schemas.microsoft.com/office/drawing/2014/main" id="{5D6545A5-D03C-7847-8C88-8BCD35B1A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646" y="9204306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CECDB72F-5818-FE4C-AB8C-40F29EAE3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747" y="9204306"/>
            <a:ext cx="204906" cy="20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4B77E5F-15AC-0946-A7B5-E7A654A828B4}"/>
              </a:ext>
            </a:extLst>
          </p:cNvPr>
          <p:cNvSpPr txBox="1"/>
          <p:nvPr/>
        </p:nvSpPr>
        <p:spPr>
          <a:xfrm>
            <a:off x="10989425" y="44888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C2979A-A6E0-FAB8-C8F0-CD17449D5ED0}"/>
              </a:ext>
            </a:extLst>
          </p:cNvPr>
          <p:cNvSpPr/>
          <p:nvPr/>
        </p:nvSpPr>
        <p:spPr>
          <a:xfrm>
            <a:off x="-1" y="0"/>
            <a:ext cx="7559675" cy="21064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Tableau 24">
            <a:extLst>
              <a:ext uri="{FF2B5EF4-FFF2-40B4-BE49-F238E27FC236}">
                <a16:creationId xmlns:a16="http://schemas.microsoft.com/office/drawing/2014/main" id="{18441E96-5F3E-CF7A-622D-71D5822E0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121673"/>
              </p:ext>
            </p:extLst>
          </p:nvPr>
        </p:nvGraphicFramePr>
        <p:xfrm>
          <a:off x="303839" y="463528"/>
          <a:ext cx="379596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5963">
                  <a:extLst>
                    <a:ext uri="{9D8B030D-6E8A-4147-A177-3AD203B41FA5}">
                      <a16:colId xmlns:a16="http://schemas.microsoft.com/office/drawing/2014/main" val="25116529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(Alix Le </a:t>
                      </a:r>
                      <a:r>
                        <a:rPr lang="fr-FR" sz="24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Petit-Jean</a:t>
                      </a:r>
                      <a:r>
                        <a:rPr lang="fr-FR" sz="2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004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Adresse complète ici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Téléphone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Contact email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LinkedIn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58503"/>
                  </a:ext>
                </a:extLst>
              </a:tr>
            </a:tbl>
          </a:graphicData>
        </a:graphic>
      </p:graphicFrame>
      <p:pic>
        <p:nvPicPr>
          <p:cNvPr id="26" name="Image 25" descr="Une image contenant personne, homme, debout, posant&#10;&#10;Description générée automatiquement">
            <a:extLst>
              <a:ext uri="{FF2B5EF4-FFF2-40B4-BE49-F238E27FC236}">
                <a16:creationId xmlns:a16="http://schemas.microsoft.com/office/drawing/2014/main" id="{7CEFC456-8991-21F5-8022-033B5B98A1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512"/>
          <a:stretch/>
        </p:blipFill>
        <p:spPr>
          <a:xfrm>
            <a:off x="5896294" y="463528"/>
            <a:ext cx="1432508" cy="143804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7" name="Picture 2">
            <a:extLst>
              <a:ext uri="{FF2B5EF4-FFF2-40B4-BE49-F238E27FC236}">
                <a16:creationId xmlns:a16="http://schemas.microsoft.com/office/drawing/2014/main" id="{FCE40B45-6E8A-FC63-49E0-DE5041CAC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54" y="950657"/>
            <a:ext cx="192571" cy="19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>
            <a:extLst>
              <a:ext uri="{FF2B5EF4-FFF2-40B4-BE49-F238E27FC236}">
                <a16:creationId xmlns:a16="http://schemas.microsoft.com/office/drawing/2014/main" id="{51532795-2F9F-5038-9CA1-F13C9B0ED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54" y="1139951"/>
            <a:ext cx="192572" cy="19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>
            <a:extLst>
              <a:ext uri="{FF2B5EF4-FFF2-40B4-BE49-F238E27FC236}">
                <a16:creationId xmlns:a16="http://schemas.microsoft.com/office/drawing/2014/main" id="{4B10C1B9-138C-7800-75DB-9F6CA510E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55" y="1332522"/>
            <a:ext cx="210994" cy="21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>
            <a:extLst>
              <a:ext uri="{FF2B5EF4-FFF2-40B4-BE49-F238E27FC236}">
                <a16:creationId xmlns:a16="http://schemas.microsoft.com/office/drawing/2014/main" id="{D5DF9FA0-5931-DE79-0938-9503F160D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33" y="1543516"/>
            <a:ext cx="152592" cy="15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1C0ED0E-6E90-E365-3B33-D104B3F0A289}"/>
              </a:ext>
            </a:extLst>
          </p:cNvPr>
          <p:cNvSpPr/>
          <p:nvPr/>
        </p:nvSpPr>
        <p:spPr>
          <a:xfrm>
            <a:off x="3050524" y="979682"/>
            <a:ext cx="2541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Titre du poste</a:t>
            </a:r>
          </a:p>
          <a:p>
            <a:pPr algn="ctr"/>
            <a:r>
              <a:rPr lang="fr-FR" b="1" dirty="0"/>
              <a:t> recherché</a:t>
            </a:r>
          </a:p>
        </p:txBody>
      </p:sp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136548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</TotalTime>
  <Words>613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24</cp:revision>
  <dcterms:created xsi:type="dcterms:W3CDTF">2016-02-02T19:34:59Z</dcterms:created>
  <dcterms:modified xsi:type="dcterms:W3CDTF">2022-06-01T23:28:05Z</dcterms:modified>
</cp:coreProperties>
</file>