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31"/>
    <p:restoredTop sz="94561"/>
  </p:normalViewPr>
  <p:slideViewPr>
    <p:cSldViewPr snapToGrid="0" snapToObjects="1">
      <p:cViewPr>
        <p:scale>
          <a:sx n="155" d="100"/>
          <a:sy n="155" d="100"/>
        </p:scale>
        <p:origin x="240" y="-3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70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0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6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9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57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8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0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09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A57B-C0E7-4B46-9679-4725AF5CF0E2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2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7766B1D-B05D-C8E6-9B8E-1B99CF7C4FDE}"/>
              </a:ext>
            </a:extLst>
          </p:cNvPr>
          <p:cNvSpPr/>
          <p:nvPr/>
        </p:nvSpPr>
        <p:spPr>
          <a:xfrm>
            <a:off x="3998951" y="3421074"/>
            <a:ext cx="3457232" cy="27737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6A8C16-51A4-2730-FF65-968DB200D8B0}"/>
              </a:ext>
            </a:extLst>
          </p:cNvPr>
          <p:cNvSpPr/>
          <p:nvPr/>
        </p:nvSpPr>
        <p:spPr>
          <a:xfrm>
            <a:off x="4102443" y="749920"/>
            <a:ext cx="3457232" cy="11859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03EB1C-EA53-CF4F-A8D5-4201DA2E1A25}"/>
              </a:ext>
            </a:extLst>
          </p:cNvPr>
          <p:cNvSpPr/>
          <p:nvPr/>
        </p:nvSpPr>
        <p:spPr>
          <a:xfrm>
            <a:off x="272578" y="2415231"/>
            <a:ext cx="684533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Century Gothic" panose="020B0502020202020204" pitchFamily="34" charset="0"/>
              </a:rPr>
              <a:t>Objectif</a:t>
            </a:r>
          </a:p>
          <a:p>
            <a:endParaRPr lang="fr-FR" sz="1000" dirty="0"/>
          </a:p>
          <a:p>
            <a:r>
              <a:rPr lang="fr-FR" sz="1000" dirty="0"/>
              <a:t>Décrivez votre objectif professionnel, vos aptitudes pour le poste, vos compétences clés. Il ne s’agit pas ici de rédiger une lettre de motivation. Soyez simple précis et direct.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DE5B63-EB27-474C-A19B-C61C15CB3155}"/>
              </a:ext>
            </a:extLst>
          </p:cNvPr>
          <p:cNvSpPr/>
          <p:nvPr/>
        </p:nvSpPr>
        <p:spPr>
          <a:xfrm>
            <a:off x="272578" y="3425954"/>
            <a:ext cx="3507249" cy="2362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Century Gothic" panose="020B0502020202020204" pitchFamily="34" charset="0"/>
              </a:rPr>
              <a:t>Formation</a:t>
            </a:r>
          </a:p>
          <a:p>
            <a:r>
              <a:rPr lang="fr-FR" sz="1050" b="1" dirty="0">
                <a:latin typeface="Century Gothic" panose="020B0502020202020204" pitchFamily="34" charset="0"/>
                <a:ea typeface="Times" charset="0"/>
                <a:cs typeface="Times" charset="0"/>
              </a:rPr>
              <a:t> </a:t>
            </a:r>
            <a:b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</a:br>
            <a:r>
              <a:rPr lang="fr-FR" sz="1100" b="1" dirty="0">
                <a:latin typeface="Century Gothic" panose="020B0502020202020204" pitchFamily="34" charset="0"/>
                <a:ea typeface="Times" charset="0"/>
                <a:cs typeface="Times" charset="0"/>
              </a:rPr>
              <a:t>DIPLÔME - Université</a:t>
            </a:r>
            <a:br>
              <a:rPr lang="fr-FR" sz="1100" dirty="0">
                <a:latin typeface="Century Gothic" panose="020B0502020202020204" pitchFamily="34" charset="0"/>
                <a:ea typeface="Times" charset="0"/>
                <a:cs typeface="Times" charset="0"/>
              </a:rPr>
            </a:br>
            <a:r>
              <a:rPr lang="fr-FR" sz="1050" dirty="0">
                <a:solidFill>
                  <a:srgbClr val="231F20"/>
                </a:solidFill>
                <a:latin typeface="Century Gothic" panose="020B0502020202020204" pitchFamily="34" charset="0"/>
                <a:ea typeface="Times" charset="0"/>
                <a:cs typeface="Times" charset="0"/>
              </a:rPr>
              <a:t>Décrivez en une ligne les objectifs et les spécialités de cette formation.</a:t>
            </a:r>
          </a:p>
          <a:p>
            <a:endParaRPr lang="fr-FR" sz="1050" b="1" dirty="0">
              <a:solidFill>
                <a:srgbClr val="231F20"/>
              </a:solidFill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r>
              <a:rPr lang="fr-FR" sz="1100" b="1" dirty="0">
                <a:latin typeface="Century Gothic" panose="020B0502020202020204" pitchFamily="34" charset="0"/>
                <a:ea typeface="Times" charset="0"/>
                <a:cs typeface="Times" charset="0"/>
              </a:rPr>
              <a:t>DIPLÔME - Université</a:t>
            </a:r>
            <a:br>
              <a:rPr lang="fr-FR" sz="1100" dirty="0">
                <a:latin typeface="Century Gothic" panose="020B0502020202020204" pitchFamily="34" charset="0"/>
                <a:ea typeface="Times" charset="0"/>
                <a:cs typeface="Times" charset="0"/>
              </a:rPr>
            </a:br>
            <a:r>
              <a:rPr lang="fr-FR" sz="1050" dirty="0">
                <a:solidFill>
                  <a:srgbClr val="231F20"/>
                </a:solidFill>
                <a:latin typeface="Century Gothic" panose="020B0502020202020204" pitchFamily="34" charset="0"/>
                <a:ea typeface="Times" charset="0"/>
                <a:cs typeface="Times" charset="0"/>
              </a:rPr>
              <a:t>Décrivez en une ligne les objectifs et les spécialités de cette formation.</a:t>
            </a:r>
          </a:p>
          <a:p>
            <a:endParaRPr lang="fr-FR" sz="1050" dirty="0">
              <a:solidFill>
                <a:srgbClr val="231F20"/>
              </a:solidFill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r>
              <a:rPr lang="fr-FR" sz="1100" b="1" dirty="0">
                <a:latin typeface="Century Gothic" panose="020B0502020202020204" pitchFamily="34" charset="0"/>
                <a:ea typeface="Times" charset="0"/>
                <a:cs typeface="Times" charset="0"/>
              </a:rPr>
              <a:t>DIPLÔME - Université</a:t>
            </a:r>
            <a:br>
              <a:rPr lang="fr-FR" sz="1100" dirty="0">
                <a:latin typeface="Century Gothic" panose="020B0502020202020204" pitchFamily="34" charset="0"/>
                <a:ea typeface="Times" charset="0"/>
                <a:cs typeface="Times" charset="0"/>
              </a:rPr>
            </a:br>
            <a:r>
              <a:rPr lang="fr-FR" sz="1050" dirty="0">
                <a:solidFill>
                  <a:srgbClr val="231F20"/>
                </a:solidFill>
                <a:latin typeface="Century Gothic" panose="020B0502020202020204" pitchFamily="34" charset="0"/>
                <a:ea typeface="Times" charset="0"/>
                <a:cs typeface="Times" charset="0"/>
              </a:rPr>
              <a:t>Décrivez en une ligne les objectifs et les spécialités de cette formation.</a:t>
            </a:r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DD3002-8E04-7541-8B27-CC5865DDB56C}"/>
              </a:ext>
            </a:extLst>
          </p:cNvPr>
          <p:cNvSpPr/>
          <p:nvPr/>
        </p:nvSpPr>
        <p:spPr>
          <a:xfrm>
            <a:off x="272578" y="6274656"/>
            <a:ext cx="6757064" cy="314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Century Gothic" panose="020B0502020202020204" pitchFamily="34" charset="0"/>
              </a:rPr>
              <a:t>Expériences professionnelles</a:t>
            </a:r>
          </a:p>
          <a:p>
            <a:endParaRPr lang="fr-FR" sz="1050" b="1" dirty="0">
              <a:latin typeface="Century Gothic" panose="020B0502020202020204" pitchFamily="34" charset="0"/>
            </a:endParaRPr>
          </a:p>
          <a:p>
            <a:r>
              <a:rPr lang="fr-FR" sz="1050" b="1" dirty="0">
                <a:latin typeface="Century Gothic" panose="020B0502020202020204" pitchFamily="34" charset="0"/>
              </a:rPr>
              <a:t>2004 : TITRE DU POSTE – ENTREPRISE</a:t>
            </a:r>
          </a:p>
          <a:p>
            <a:r>
              <a:rPr lang="fr-FR" sz="1050" dirty="0">
                <a:latin typeface="Century Gothic" panose="020B0502020202020204" pitchFamily="34" charset="0"/>
              </a:rPr>
              <a:t>Descriptif du poste et des différentes missions. Votre texte votre texte votre texte votre texte votre texte Votre texte votre texte votre texte votre texte votre texte</a:t>
            </a:r>
          </a:p>
          <a:p>
            <a:r>
              <a:rPr lang="fr-FR" sz="1050" dirty="0">
                <a:latin typeface="Century Gothic" panose="020B0502020202020204" pitchFamily="34" charset="0"/>
              </a:rPr>
              <a:t> </a:t>
            </a:r>
          </a:p>
          <a:p>
            <a:r>
              <a:rPr lang="fr-FR" sz="1050" b="1" dirty="0">
                <a:latin typeface="Century Gothic" panose="020B0502020202020204" pitchFamily="34" charset="0"/>
              </a:rPr>
              <a:t>2004 : TITRE DU POSTE – ENTREPRISE</a:t>
            </a:r>
          </a:p>
          <a:p>
            <a:r>
              <a:rPr lang="fr-FR" sz="1050" dirty="0">
                <a:latin typeface="Century Gothic" panose="020B0502020202020204" pitchFamily="34" charset="0"/>
              </a:rPr>
              <a:t>Descriptif du poste et des différentes missions. Votre texte votre texte votre texte votre texte votre texte Votre texte votre texte votre texte votre texte votre texte</a:t>
            </a:r>
          </a:p>
          <a:p>
            <a:r>
              <a:rPr lang="fr-FR" sz="1050" dirty="0">
                <a:latin typeface="Century Gothic" panose="020B0502020202020204" pitchFamily="34" charset="0"/>
              </a:rPr>
              <a:t> </a:t>
            </a:r>
          </a:p>
          <a:p>
            <a:r>
              <a:rPr lang="fr-FR" sz="1050" b="1" dirty="0">
                <a:latin typeface="Century Gothic" panose="020B0502020202020204" pitchFamily="34" charset="0"/>
              </a:rPr>
              <a:t>2004 : TITRE DU POSTE – ENTREPRISE</a:t>
            </a:r>
          </a:p>
          <a:p>
            <a:r>
              <a:rPr lang="fr-FR" sz="1050" dirty="0">
                <a:latin typeface="Century Gothic" panose="020B0502020202020204" pitchFamily="34" charset="0"/>
              </a:rPr>
              <a:t>Descriptif du poste et des différentes missions. Votre texte votre texte votre texte votre texte votre texte Votre texte votre texte votre texte votre texte votre texte</a:t>
            </a:r>
          </a:p>
          <a:p>
            <a:endParaRPr lang="fr-FR" sz="1050" dirty="0">
              <a:latin typeface="Century Gothic" panose="020B0502020202020204" pitchFamily="34" charset="0"/>
            </a:endParaRPr>
          </a:p>
          <a:p>
            <a:r>
              <a:rPr lang="fr-FR" sz="1050" b="1" dirty="0">
                <a:latin typeface="Century Gothic" panose="020B0502020202020204" pitchFamily="34" charset="0"/>
              </a:rPr>
              <a:t>2004 : TITRE DU POSTE – ENTREPRISE</a:t>
            </a:r>
          </a:p>
          <a:p>
            <a:r>
              <a:rPr lang="fr-FR" sz="1050" dirty="0">
                <a:latin typeface="Century Gothic" panose="020B0502020202020204" pitchFamily="34" charset="0"/>
              </a:rPr>
              <a:t>Descriptif du poste et des différentes missions. Votre texte votre texte votre texte votre texte votre texte Votre texte votre texte votre texte votre texte votre texte</a:t>
            </a:r>
          </a:p>
          <a:p>
            <a:endParaRPr lang="fr-FR" sz="1050" dirty="0">
              <a:latin typeface="Century Gothic" panose="020B0502020202020204" pitchFamily="34" charset="0"/>
            </a:endParaRP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5F8B20CE-6BD8-E047-89F5-19690425D0D9}"/>
              </a:ext>
            </a:extLst>
          </p:cNvPr>
          <p:cNvCxnSpPr/>
          <p:nvPr/>
        </p:nvCxnSpPr>
        <p:spPr>
          <a:xfrm>
            <a:off x="5831059" y="4033813"/>
            <a:ext cx="0" cy="1841710"/>
          </a:xfrm>
          <a:prstGeom prst="line">
            <a:avLst/>
          </a:prstGeom>
          <a:ln w="57150">
            <a:solidFill>
              <a:srgbClr val="E8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43254D25-13A5-EA41-BD16-5400F0236DE7}"/>
              </a:ext>
            </a:extLst>
          </p:cNvPr>
          <p:cNvSpPr txBox="1"/>
          <p:nvPr/>
        </p:nvSpPr>
        <p:spPr>
          <a:xfrm>
            <a:off x="4282802" y="4281193"/>
            <a:ext cx="1095172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Photoshop CS</a:t>
            </a:r>
          </a:p>
          <a:p>
            <a:pPr algn="ctr"/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Comptabilité</a:t>
            </a:r>
          </a:p>
          <a:p>
            <a:pPr algn="ctr"/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Gestion</a:t>
            </a:r>
          </a:p>
          <a:p>
            <a:pPr algn="ctr"/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PHP MySQL</a:t>
            </a:r>
          </a:p>
          <a:p>
            <a:pPr algn="ctr"/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Office 2017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6ACF5A7-38AF-0A4C-8D25-E70225A95C14}"/>
              </a:ext>
            </a:extLst>
          </p:cNvPr>
          <p:cNvSpPr/>
          <p:nvPr/>
        </p:nvSpPr>
        <p:spPr>
          <a:xfrm>
            <a:off x="4849237" y="888161"/>
            <a:ext cx="21804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Century Gothic" panose="020B0502020202020204" pitchFamily="34" charset="0"/>
              </a:rPr>
              <a:t>Titre du poste</a:t>
            </a:r>
          </a:p>
          <a:p>
            <a:r>
              <a:rPr lang="fr-FR" sz="2400" dirty="0">
                <a:latin typeface="Century Gothic" panose="020B0502020202020204" pitchFamily="34" charset="0"/>
              </a:rPr>
              <a:t>recherché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1F6AB5F-DCEE-BF4B-BE23-2DFFC237AF86}"/>
              </a:ext>
            </a:extLst>
          </p:cNvPr>
          <p:cNvSpPr/>
          <p:nvPr/>
        </p:nvSpPr>
        <p:spPr>
          <a:xfrm>
            <a:off x="272578" y="311144"/>
            <a:ext cx="2791149" cy="5770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entury Gothic" panose="020B0502020202020204" pitchFamily="34" charset="0"/>
              </a:rPr>
              <a:t>Nathan </a:t>
            </a:r>
            <a:r>
              <a:rPr lang="fr-FR" sz="3200" b="1" dirty="0">
                <a:latin typeface="Century Gothic" panose="020B0502020202020204" pitchFamily="34" charset="0"/>
              </a:rPr>
              <a:t>DEPRES</a:t>
            </a:r>
            <a:endParaRPr lang="fr-FR" sz="3200" b="1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0" name="Image 79" descr="Une image contenant personne, mur, cravate, homme&#10;&#10;Description générée automatiquement">
            <a:extLst>
              <a:ext uri="{FF2B5EF4-FFF2-40B4-BE49-F238E27FC236}">
                <a16:creationId xmlns:a16="http://schemas.microsoft.com/office/drawing/2014/main" id="{7DA8C25D-017A-DB4A-83B9-CBF9C96C0B6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9" r="14365"/>
          <a:stretch/>
        </p:blipFill>
        <p:spPr>
          <a:xfrm>
            <a:off x="3162720" y="471749"/>
            <a:ext cx="1539240" cy="1539875"/>
          </a:xfrm>
          <a:prstGeom prst="ellipse">
            <a:avLst/>
          </a:prstGeom>
          <a:ln w="28575">
            <a:solidFill>
              <a:srgbClr val="333F4F"/>
            </a:solidFill>
          </a:ln>
        </p:spPr>
      </p:pic>
      <p:sp>
        <p:nvSpPr>
          <p:cNvPr id="81" name="Text Placeholder 5">
            <a:extLst>
              <a:ext uri="{FF2B5EF4-FFF2-40B4-BE49-F238E27FC236}">
                <a16:creationId xmlns:a16="http://schemas.microsoft.com/office/drawing/2014/main" id="{0FA4F8D8-DC6C-EE4A-8564-58798A55A60A}"/>
              </a:ext>
            </a:extLst>
          </p:cNvPr>
          <p:cNvSpPr txBox="1">
            <a:spLocks/>
          </p:cNvSpPr>
          <p:nvPr/>
        </p:nvSpPr>
        <p:spPr>
          <a:xfrm>
            <a:off x="272578" y="848126"/>
            <a:ext cx="2100435" cy="147612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000" dirty="0" err="1">
                <a:latin typeface="Century Gothic" panose="020B0502020202020204" pitchFamily="34" charset="0"/>
              </a:rPr>
              <a:t>Adresse</a:t>
            </a:r>
            <a:r>
              <a:rPr lang="en-US" sz="1000" dirty="0">
                <a:latin typeface="Century Gothic" panose="020B0502020202020204" pitchFamily="34" charset="0"/>
              </a:rPr>
              <a:t> : 12 rue de la </a:t>
            </a:r>
            <a:r>
              <a:rPr lang="en-US" sz="1000" dirty="0" err="1">
                <a:latin typeface="Century Gothic" panose="020B0502020202020204" pitchFamily="34" charset="0"/>
              </a:rPr>
              <a:t>Réussite</a:t>
            </a:r>
            <a:r>
              <a:rPr lang="en-US" sz="1000" dirty="0">
                <a:latin typeface="Century Gothic" panose="020B0502020202020204" pitchFamily="34" charset="0"/>
              </a:rPr>
              <a:t> 75012 Paris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000" dirty="0">
                <a:latin typeface="Century Gothic" panose="020B0502020202020204" pitchFamily="34" charset="0"/>
              </a:rPr>
              <a:t>Tel : 01.02.03.04.05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000" dirty="0">
                <a:latin typeface="Century Gothic" panose="020B0502020202020204" pitchFamily="34" charset="0"/>
              </a:rPr>
              <a:t>Mob : 06.01.02.03.04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</a:rPr>
              <a:t>Mail :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</a:rPr>
              <a:t>mail@mail.com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000" dirty="0">
                <a:latin typeface="Century Gothic" panose="020B0502020202020204" pitchFamily="34" charset="0"/>
              </a:rPr>
              <a:t>Web : </a:t>
            </a:r>
            <a:r>
              <a:rPr lang="en-US" sz="1000" dirty="0" err="1">
                <a:latin typeface="Century Gothic" panose="020B0502020202020204" pitchFamily="34" charset="0"/>
              </a:rPr>
              <a:t>LinkedIn.com</a:t>
            </a:r>
            <a:r>
              <a:rPr lang="en-US" sz="1000" dirty="0">
                <a:latin typeface="Century Gothic" panose="020B0502020202020204" pitchFamily="34" charset="0"/>
              </a:rPr>
              <a:t>/</a:t>
            </a:r>
            <a:r>
              <a:rPr lang="en-US" sz="1000" dirty="0" err="1">
                <a:latin typeface="Century Gothic" panose="020B0502020202020204" pitchFamily="34" charset="0"/>
              </a:rPr>
              <a:t>Moi</a:t>
            </a:r>
            <a:endParaRPr lang="en-US" sz="1000" dirty="0">
              <a:latin typeface="Century Gothic" panose="020B0502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B4BC752-25B0-C549-B86D-A52B8883E76E}"/>
              </a:ext>
            </a:extLst>
          </p:cNvPr>
          <p:cNvSpPr/>
          <p:nvPr/>
        </p:nvSpPr>
        <p:spPr>
          <a:xfrm>
            <a:off x="272578" y="9361223"/>
            <a:ext cx="6595279" cy="88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2000" dirty="0">
                <a:latin typeface="Century Gothic" panose="020B0502020202020204" pitchFamily="34" charset="0"/>
              </a:rPr>
              <a:t>Hobbies </a:t>
            </a:r>
            <a:endParaRPr lang="fr-FR" sz="200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defTabSz="685800">
              <a:defRPr/>
            </a:pPr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defTabSz="685800">
              <a:defRPr/>
            </a:pPr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Indiquez vos hobbies et centres d'intérêts qui peuvent apporter un plus à votre candidature. Indiquez vos hobbies et centres d'intérêts qui peuvent apporter un plus à votre candidature.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12A4829-27FF-8769-2EA5-A4F5DFA26A26}"/>
              </a:ext>
            </a:extLst>
          </p:cNvPr>
          <p:cNvSpPr/>
          <p:nvPr/>
        </p:nvSpPr>
        <p:spPr>
          <a:xfrm>
            <a:off x="4592076" y="3500876"/>
            <a:ext cx="1986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anose="020B0502020202020204" pitchFamily="34" charset="0"/>
              </a:rPr>
              <a:t>Compétences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2BFDB008-BCB5-9BFD-F36D-EEA347A99C9F}"/>
              </a:ext>
            </a:extLst>
          </p:cNvPr>
          <p:cNvSpPr txBox="1"/>
          <p:nvPr/>
        </p:nvSpPr>
        <p:spPr>
          <a:xfrm>
            <a:off x="6050184" y="4271146"/>
            <a:ext cx="1217000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Sérieux</a:t>
            </a:r>
          </a:p>
          <a:p>
            <a:pPr algn="ctr"/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Leader</a:t>
            </a:r>
          </a:p>
          <a:p>
            <a:pPr algn="ctr"/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Ponctuel</a:t>
            </a:r>
          </a:p>
          <a:p>
            <a:pPr algn="ctr"/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Organisé</a:t>
            </a:r>
          </a:p>
          <a:p>
            <a:pPr algn="ctr"/>
            <a:endParaRPr lang="fr-FR" sz="1050" dirty="0">
              <a:latin typeface="Century Gothic" panose="020B0502020202020204" pitchFamily="34" charset="0"/>
              <a:ea typeface="Times" charset="0"/>
              <a:cs typeface="Times" charset="0"/>
            </a:endParaRPr>
          </a:p>
          <a:p>
            <a:pPr algn="ctr"/>
            <a:r>
              <a:rPr lang="fr-FR" sz="1050" dirty="0">
                <a:latin typeface="Century Gothic" panose="020B0502020202020204" pitchFamily="34" charset="0"/>
                <a:ea typeface="Times" charset="0"/>
                <a:cs typeface="Times" charset="0"/>
              </a:rPr>
              <a:t>Communiquant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899ABD79-931F-FB80-2EA6-7F899DEC8244}"/>
              </a:ext>
            </a:extLst>
          </p:cNvPr>
          <p:cNvCxnSpPr/>
          <p:nvPr/>
        </p:nvCxnSpPr>
        <p:spPr>
          <a:xfrm>
            <a:off x="1606378" y="2693773"/>
            <a:ext cx="58498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919ABB56-C3D1-BFD1-1B75-A43D0F4FAE72}"/>
              </a:ext>
            </a:extLst>
          </p:cNvPr>
          <p:cNvCxnSpPr>
            <a:cxnSpLocks/>
          </p:cNvCxnSpPr>
          <p:nvPr/>
        </p:nvCxnSpPr>
        <p:spPr>
          <a:xfrm>
            <a:off x="1668152" y="3700931"/>
            <a:ext cx="21116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35EB903A-132C-C2AE-B8F2-7DC21A1799C9}"/>
              </a:ext>
            </a:extLst>
          </p:cNvPr>
          <p:cNvCxnSpPr>
            <a:cxnSpLocks/>
          </p:cNvCxnSpPr>
          <p:nvPr/>
        </p:nvCxnSpPr>
        <p:spPr>
          <a:xfrm>
            <a:off x="3998951" y="6563580"/>
            <a:ext cx="34572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8A034126-BF67-F127-9E8D-A17BAE9F18AB}"/>
              </a:ext>
            </a:extLst>
          </p:cNvPr>
          <p:cNvCxnSpPr>
            <a:cxnSpLocks/>
          </p:cNvCxnSpPr>
          <p:nvPr/>
        </p:nvCxnSpPr>
        <p:spPr>
          <a:xfrm>
            <a:off x="1498767" y="9648650"/>
            <a:ext cx="5957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5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5360026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594</Words>
  <Application>Microsoft Macintosh PowerPoint</Application>
  <PresentationFormat>Personnalisé</PresentationFormat>
  <Paragraphs>90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38</cp:revision>
  <dcterms:created xsi:type="dcterms:W3CDTF">2016-02-02T19:34:59Z</dcterms:created>
  <dcterms:modified xsi:type="dcterms:W3CDTF">2022-07-11T11:05:10Z</dcterms:modified>
</cp:coreProperties>
</file>