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9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/>
    <p:restoredTop sz="94580"/>
  </p:normalViewPr>
  <p:slideViewPr>
    <p:cSldViewPr snapToGrid="0" snapToObjects="1">
      <p:cViewPr>
        <p:scale>
          <a:sx n="120" d="100"/>
          <a:sy n="120" d="100"/>
        </p:scale>
        <p:origin x="143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2CB02-87E2-ED43-87ED-BCD8699CC333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C3649-6784-6C48-8A9F-7B34742ECE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4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6C3649-6784-6C48-8A9F-7B34742ECE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027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27/08/2021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301726" y="8718642"/>
            <a:ext cx="2268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79297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Informatique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69796" y="8718642"/>
            <a:ext cx="22680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79297"/>
                </a:solidFill>
                <a:latin typeface="Arial" charset="0"/>
                <a:ea typeface="Arial" charset="0"/>
                <a:cs typeface="Arial" charset="0"/>
              </a:rPr>
              <a:t>Langues</a:t>
            </a:r>
          </a:p>
          <a:p>
            <a:pPr lvl="0"/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Allemand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8CFDC489-377A-A940-A1C5-CA7B875C5AFC}"/>
              </a:ext>
            </a:extLst>
          </p:cNvPr>
          <p:cNvSpPr/>
          <p:nvPr/>
        </p:nvSpPr>
        <p:spPr>
          <a:xfrm>
            <a:off x="3119295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A00712F4-125E-E541-AAA5-7E8E8F489C51}"/>
              </a:ext>
            </a:extLst>
          </p:cNvPr>
          <p:cNvSpPr/>
          <p:nvPr/>
        </p:nvSpPr>
        <p:spPr>
          <a:xfrm>
            <a:off x="3316223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D495E13-D871-7841-ACE1-1EA5632D8E59}"/>
              </a:ext>
            </a:extLst>
          </p:cNvPr>
          <p:cNvSpPr/>
          <p:nvPr/>
        </p:nvSpPr>
        <p:spPr>
          <a:xfrm>
            <a:off x="3521217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0BD2C4C-6771-A34D-89EB-6E48092FAD0F}"/>
              </a:ext>
            </a:extLst>
          </p:cNvPr>
          <p:cNvSpPr/>
          <p:nvPr/>
        </p:nvSpPr>
        <p:spPr>
          <a:xfrm>
            <a:off x="3714997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707E5C-64A6-8147-8FF3-757A07856B02}"/>
              </a:ext>
            </a:extLst>
          </p:cNvPr>
          <p:cNvSpPr/>
          <p:nvPr/>
        </p:nvSpPr>
        <p:spPr>
          <a:xfrm>
            <a:off x="3922462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D183DAC0-5424-D243-99CE-75C0FF12C528}"/>
              </a:ext>
            </a:extLst>
          </p:cNvPr>
          <p:cNvSpPr/>
          <p:nvPr/>
        </p:nvSpPr>
        <p:spPr>
          <a:xfrm>
            <a:off x="3119295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4742B09-FB38-6941-88BA-107C776AEB98}"/>
              </a:ext>
            </a:extLst>
          </p:cNvPr>
          <p:cNvSpPr/>
          <p:nvPr/>
        </p:nvSpPr>
        <p:spPr>
          <a:xfrm>
            <a:off x="3316223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A0D0C94-52F1-8548-94CF-B08332FCE1E5}"/>
              </a:ext>
            </a:extLst>
          </p:cNvPr>
          <p:cNvSpPr/>
          <p:nvPr/>
        </p:nvSpPr>
        <p:spPr>
          <a:xfrm>
            <a:off x="3521217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17F6A7C-6ABA-6448-BC82-CBE8AF23CD20}"/>
              </a:ext>
            </a:extLst>
          </p:cNvPr>
          <p:cNvSpPr/>
          <p:nvPr/>
        </p:nvSpPr>
        <p:spPr>
          <a:xfrm>
            <a:off x="3714997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167F4F1-2BA0-F24C-AA57-54C0BAA8391E}"/>
              </a:ext>
            </a:extLst>
          </p:cNvPr>
          <p:cNvSpPr/>
          <p:nvPr/>
        </p:nvSpPr>
        <p:spPr>
          <a:xfrm>
            <a:off x="3922462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E249FC9-EC3B-3C47-9470-68B832A9DF6B}"/>
              </a:ext>
            </a:extLst>
          </p:cNvPr>
          <p:cNvSpPr/>
          <p:nvPr/>
        </p:nvSpPr>
        <p:spPr>
          <a:xfrm>
            <a:off x="3119295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57C1F3FD-63CD-1243-9378-EB2DA5644085}"/>
              </a:ext>
            </a:extLst>
          </p:cNvPr>
          <p:cNvSpPr/>
          <p:nvPr/>
        </p:nvSpPr>
        <p:spPr>
          <a:xfrm>
            <a:off x="3316223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92EFAA6D-FDF2-1B47-B012-89369FEF7E25}"/>
              </a:ext>
            </a:extLst>
          </p:cNvPr>
          <p:cNvSpPr/>
          <p:nvPr/>
        </p:nvSpPr>
        <p:spPr>
          <a:xfrm>
            <a:off x="3521217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A605F516-FE9D-2C43-AC73-8D6EAB6ADFE6}"/>
              </a:ext>
            </a:extLst>
          </p:cNvPr>
          <p:cNvSpPr/>
          <p:nvPr/>
        </p:nvSpPr>
        <p:spPr>
          <a:xfrm>
            <a:off x="3714997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F4E36587-07BB-744B-91D2-E31CFACEF088}"/>
              </a:ext>
            </a:extLst>
          </p:cNvPr>
          <p:cNvSpPr/>
          <p:nvPr/>
        </p:nvSpPr>
        <p:spPr>
          <a:xfrm>
            <a:off x="3922462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9B21675-A686-8C4C-8230-18DB37ACC2F1}"/>
              </a:ext>
            </a:extLst>
          </p:cNvPr>
          <p:cNvSpPr/>
          <p:nvPr/>
        </p:nvSpPr>
        <p:spPr>
          <a:xfrm>
            <a:off x="5611929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38B2F300-28BE-F942-ABCA-4F3874A026CE}"/>
              </a:ext>
            </a:extLst>
          </p:cNvPr>
          <p:cNvSpPr/>
          <p:nvPr/>
        </p:nvSpPr>
        <p:spPr>
          <a:xfrm>
            <a:off x="5808857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5C475DA9-D098-0245-A004-72DFAF4743B5}"/>
              </a:ext>
            </a:extLst>
          </p:cNvPr>
          <p:cNvSpPr/>
          <p:nvPr/>
        </p:nvSpPr>
        <p:spPr>
          <a:xfrm>
            <a:off x="6013851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25C6259A-4E9E-9247-BBF2-C5CB57043736}"/>
              </a:ext>
            </a:extLst>
          </p:cNvPr>
          <p:cNvSpPr/>
          <p:nvPr/>
        </p:nvSpPr>
        <p:spPr>
          <a:xfrm>
            <a:off x="6207631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AA540AE7-E934-5A45-A815-4503AAAF310F}"/>
              </a:ext>
            </a:extLst>
          </p:cNvPr>
          <p:cNvSpPr/>
          <p:nvPr/>
        </p:nvSpPr>
        <p:spPr>
          <a:xfrm>
            <a:off x="6415096" y="9153582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37F2469-3D4F-F147-8820-0252DA0D2DEC}"/>
              </a:ext>
            </a:extLst>
          </p:cNvPr>
          <p:cNvSpPr/>
          <p:nvPr/>
        </p:nvSpPr>
        <p:spPr>
          <a:xfrm>
            <a:off x="5611929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E7AB20A8-F038-8144-899B-B274FDDA018F}"/>
              </a:ext>
            </a:extLst>
          </p:cNvPr>
          <p:cNvSpPr/>
          <p:nvPr/>
        </p:nvSpPr>
        <p:spPr>
          <a:xfrm>
            <a:off x="5808857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215A9C3-8F96-8E46-96F4-081974DB7C5E}"/>
              </a:ext>
            </a:extLst>
          </p:cNvPr>
          <p:cNvSpPr/>
          <p:nvPr/>
        </p:nvSpPr>
        <p:spPr>
          <a:xfrm>
            <a:off x="6013851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7ED5B2B2-A915-1248-B1B7-4622B4B78C04}"/>
              </a:ext>
            </a:extLst>
          </p:cNvPr>
          <p:cNvSpPr/>
          <p:nvPr/>
        </p:nvSpPr>
        <p:spPr>
          <a:xfrm>
            <a:off x="6207631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207572AD-9CE3-DF4A-B59B-AB41C0FEA16A}"/>
              </a:ext>
            </a:extLst>
          </p:cNvPr>
          <p:cNvSpPr/>
          <p:nvPr/>
        </p:nvSpPr>
        <p:spPr>
          <a:xfrm>
            <a:off x="6415096" y="9511493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F0410E1-4A09-564C-ADFB-B6A0A5B75DF5}"/>
              </a:ext>
            </a:extLst>
          </p:cNvPr>
          <p:cNvSpPr/>
          <p:nvPr/>
        </p:nvSpPr>
        <p:spPr>
          <a:xfrm>
            <a:off x="5611929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2E81171-F452-3749-A624-9B9E48BAB49C}"/>
              </a:ext>
            </a:extLst>
          </p:cNvPr>
          <p:cNvSpPr/>
          <p:nvPr/>
        </p:nvSpPr>
        <p:spPr>
          <a:xfrm>
            <a:off x="5808857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8BFD1446-982E-0348-AA00-F102214A71B6}"/>
              </a:ext>
            </a:extLst>
          </p:cNvPr>
          <p:cNvSpPr/>
          <p:nvPr/>
        </p:nvSpPr>
        <p:spPr>
          <a:xfrm>
            <a:off x="6013851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99A9CA65-FBD8-434B-BF41-DBF0507834F9}"/>
              </a:ext>
            </a:extLst>
          </p:cNvPr>
          <p:cNvSpPr/>
          <p:nvPr/>
        </p:nvSpPr>
        <p:spPr>
          <a:xfrm>
            <a:off x="6207631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DFDA6F9A-FD96-3645-9C8F-07AE929B13BF}"/>
              </a:ext>
            </a:extLst>
          </p:cNvPr>
          <p:cNvSpPr/>
          <p:nvPr/>
        </p:nvSpPr>
        <p:spPr>
          <a:xfrm>
            <a:off x="6415096" y="9869404"/>
            <a:ext cx="145335" cy="145335"/>
          </a:xfrm>
          <a:prstGeom prst="ellipse">
            <a:avLst/>
          </a:prstGeom>
          <a:solidFill>
            <a:srgbClr val="0792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52C2E9-ADFF-CF47-BC7D-DB43735B3E8C}"/>
              </a:ext>
            </a:extLst>
          </p:cNvPr>
          <p:cNvSpPr/>
          <p:nvPr/>
        </p:nvSpPr>
        <p:spPr>
          <a:xfrm>
            <a:off x="506904" y="396247"/>
            <a:ext cx="377825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79297"/>
                </a:solidFill>
                <a:latin typeface="Arial" charset="0"/>
                <a:ea typeface="Arial" charset="0"/>
                <a:cs typeface="Arial" charset="0"/>
              </a:rPr>
              <a:t>Vincent </a:t>
            </a:r>
            <a:r>
              <a:rPr lang="en-GB" sz="3200" b="1" dirty="0">
                <a:latin typeface="Arial" charset="0"/>
                <a:ea typeface="Arial" charset="0"/>
                <a:cs typeface="Arial" charset="0"/>
              </a:rPr>
              <a:t>DELOIN</a:t>
            </a:r>
          </a:p>
          <a:p>
            <a:br>
              <a:rPr lang="en-GB" sz="2000" dirty="0">
                <a:latin typeface="Arial" charset="0"/>
                <a:ea typeface="Arial" charset="0"/>
                <a:cs typeface="Arial" charset="0"/>
              </a:rPr>
            </a:br>
            <a:r>
              <a:rPr lang="en-GB" sz="2000" dirty="0">
                <a:latin typeface="Arial" charset="0"/>
                <a:ea typeface="Arial" charset="0"/>
                <a:cs typeface="Arial" charset="0"/>
              </a:rPr>
              <a:t>Titre du poste </a:t>
            </a:r>
          </a:p>
          <a:p>
            <a:r>
              <a:rPr lang="en-GB" sz="2000" dirty="0">
                <a:latin typeface="Arial" charset="0"/>
                <a:ea typeface="Arial" charset="0"/>
                <a:cs typeface="Arial" charset="0"/>
              </a:rPr>
              <a:t>recherché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1E83C6-6E51-0D46-A651-5340D8568355}"/>
              </a:ext>
            </a:extLst>
          </p:cNvPr>
          <p:cNvSpPr/>
          <p:nvPr/>
        </p:nvSpPr>
        <p:spPr>
          <a:xfrm>
            <a:off x="5396352" y="1001456"/>
            <a:ext cx="21848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Arial" charset="0"/>
                <a:ea typeface="Arial" charset="0"/>
                <a:cs typeface="Arial" charset="0"/>
              </a:rPr>
              <a:t>17 rue de la </a:t>
            </a:r>
            <a:r>
              <a:rPr lang="en-GB" sz="1200" dirty="0" err="1">
                <a:latin typeface="Arial" charset="0"/>
                <a:ea typeface="Arial" charset="0"/>
                <a:cs typeface="Arial" charset="0"/>
              </a:rPr>
              <a:t>Réussite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dirty="0">
                <a:latin typeface="Arial" charset="0"/>
                <a:ea typeface="Arial" charset="0"/>
                <a:cs typeface="Arial" charset="0"/>
              </a:rPr>
              <a:t>75012 Paris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dirty="0">
                <a:latin typeface="Arial" charset="0"/>
                <a:ea typeface="Arial" charset="0"/>
                <a:cs typeface="Arial" charset="0"/>
              </a:rPr>
              <a:t>Tel : 0102030405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dirty="0">
                <a:latin typeface="Arial" charset="0"/>
                <a:ea typeface="Arial" charset="0"/>
                <a:cs typeface="Arial" charset="0"/>
              </a:rPr>
              <a:t>Mail : </a:t>
            </a:r>
            <a:r>
              <a:rPr lang="en-GB" sz="1200" dirty="0" err="1">
                <a:latin typeface="Arial" charset="0"/>
                <a:ea typeface="Arial" charset="0"/>
                <a:cs typeface="Arial" charset="0"/>
              </a:rPr>
              <a:t>moi@mail.com</a:t>
            </a:r>
            <a:endParaRPr lang="en-GB" sz="1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GB" sz="1200" dirty="0" err="1">
                <a:latin typeface="Arial" charset="0"/>
                <a:ea typeface="Arial" charset="0"/>
                <a:cs typeface="Arial" charset="0"/>
              </a:rPr>
              <a:t>Linkedin</a:t>
            </a:r>
            <a:r>
              <a:rPr lang="en-GB" sz="1200" dirty="0"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en-GB" sz="1200" dirty="0" err="1">
                <a:latin typeface="Arial" charset="0"/>
                <a:ea typeface="Arial" charset="0"/>
                <a:cs typeface="Arial" charset="0"/>
              </a:rPr>
              <a:t>www.site.com</a:t>
            </a:r>
            <a:endParaRPr lang="fr-FR" sz="12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7" name="Tableau 37">
            <a:extLst>
              <a:ext uri="{FF2B5EF4-FFF2-40B4-BE49-F238E27FC236}">
                <a16:creationId xmlns:a16="http://schemas.microsoft.com/office/drawing/2014/main" id="{822A0BD0-C51F-E442-B193-3D57C119C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7536"/>
              </p:ext>
            </p:extLst>
          </p:nvPr>
        </p:nvGraphicFramePr>
        <p:xfrm>
          <a:off x="505677" y="2325851"/>
          <a:ext cx="654832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84">
                  <a:extLst>
                    <a:ext uri="{9D8B030D-6E8A-4147-A177-3AD203B41FA5}">
                      <a16:colId xmlns:a16="http://schemas.microsoft.com/office/drawing/2014/main" val="3669909759"/>
                    </a:ext>
                  </a:extLst>
                </a:gridCol>
                <a:gridCol w="4777536">
                  <a:extLst>
                    <a:ext uri="{9D8B030D-6E8A-4147-A177-3AD203B41FA5}">
                      <a16:colId xmlns:a16="http://schemas.microsoft.com/office/drawing/2014/main" val="3775672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79297"/>
                          </a:solidFill>
                        </a:rPr>
                        <a:t>OBJECTIFS PRO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en quelques lignes vos compétences clés pour le poste et vos objectifs de carrière. Vous pouvez les mettre en forme à l’aide de puces ou les laisser en texte plein.</a:t>
                      </a:r>
                      <a:b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36231"/>
                  </a:ext>
                </a:extLst>
              </a:tr>
            </a:tbl>
          </a:graphicData>
        </a:graphic>
      </p:graphicFrame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AAE31055-2BE9-AE40-928E-574D14FBC0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76194"/>
              </p:ext>
            </p:extLst>
          </p:nvPr>
        </p:nvGraphicFramePr>
        <p:xfrm>
          <a:off x="535855" y="3361387"/>
          <a:ext cx="6548320" cy="336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84">
                  <a:extLst>
                    <a:ext uri="{9D8B030D-6E8A-4147-A177-3AD203B41FA5}">
                      <a16:colId xmlns:a16="http://schemas.microsoft.com/office/drawing/2014/main" val="3669909759"/>
                    </a:ext>
                  </a:extLst>
                </a:gridCol>
                <a:gridCol w="4777536">
                  <a:extLst>
                    <a:ext uri="{9D8B030D-6E8A-4147-A177-3AD203B41FA5}">
                      <a16:colId xmlns:a16="http://schemas.microsoft.com/office/drawing/2014/main" val="3775672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79297"/>
                          </a:solidFill>
                        </a:rPr>
                        <a:t>EXPERIENCES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Titre de poste  - Nom de la société</a:t>
                      </a:r>
                    </a:p>
                    <a:p>
                      <a:r>
                        <a:rPr lang="fr-FR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Ville – 20xxx à Aujourd’hui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ici vos missions que vous avez réalisées et les fonctions que vous avez occupées. N’hésitez pas à inscrire les résultats que vous avez obtenus. </a:t>
                      </a:r>
                    </a:p>
                    <a:p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Résultats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Mes résultats /  Mes résultats / Mes résultats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Titre de poste  - Nom de la société</a:t>
                      </a:r>
                    </a:p>
                    <a:p>
                      <a:r>
                        <a:rPr lang="fr-FR" sz="12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Ville – 20xxx à Aujourd’hui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ici vos missions que vous avez réalisées et les fonctions que vous avez occupées. N’hésitez pas à inscrire les résultats que vous avez obtenus.</a:t>
                      </a:r>
                    </a:p>
                    <a:p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Résultats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Mes résultats / Mes résultats / Mes résultats</a:t>
                      </a:r>
                      <a:b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36231"/>
                  </a:ext>
                </a:extLst>
              </a:tr>
            </a:tbl>
          </a:graphicData>
        </a:graphic>
      </p:graphicFrame>
      <p:graphicFrame>
        <p:nvGraphicFramePr>
          <p:cNvPr id="39" name="Tableau 37">
            <a:extLst>
              <a:ext uri="{FF2B5EF4-FFF2-40B4-BE49-F238E27FC236}">
                <a16:creationId xmlns:a16="http://schemas.microsoft.com/office/drawing/2014/main" id="{7193820D-3C0E-C449-AB5E-C93E48C2F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42564"/>
              </p:ext>
            </p:extLst>
          </p:nvPr>
        </p:nvGraphicFramePr>
        <p:xfrm>
          <a:off x="505677" y="6942003"/>
          <a:ext cx="65483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84">
                  <a:extLst>
                    <a:ext uri="{9D8B030D-6E8A-4147-A177-3AD203B41FA5}">
                      <a16:colId xmlns:a16="http://schemas.microsoft.com/office/drawing/2014/main" val="3669909759"/>
                    </a:ext>
                  </a:extLst>
                </a:gridCol>
                <a:gridCol w="4777536">
                  <a:extLst>
                    <a:ext uri="{9D8B030D-6E8A-4147-A177-3AD203B41FA5}">
                      <a16:colId xmlns:a16="http://schemas.microsoft.com/office/drawing/2014/main" val="3775672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79297"/>
                          </a:solidFill>
                        </a:rPr>
                        <a:t>FORMATION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 de la formation – Diplôme - </a:t>
                      </a:r>
                      <a:r>
                        <a:rPr lang="fr-FR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19xx-19xx 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en quelques lignes les objectifs et spécialités de cette formation.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 de la formation – Diplôme - </a:t>
                      </a:r>
                      <a:r>
                        <a:rPr lang="fr-FR" sz="12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19xx-19xx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en quelques lignes les objectifs et spécialités de cette formation.</a:t>
                      </a:r>
                      <a:b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36231"/>
                  </a:ext>
                </a:extLst>
              </a:tr>
            </a:tbl>
          </a:graphicData>
        </a:graphic>
      </p:graphicFrame>
      <p:graphicFrame>
        <p:nvGraphicFramePr>
          <p:cNvPr id="40" name="Tableau 37">
            <a:extLst>
              <a:ext uri="{FF2B5EF4-FFF2-40B4-BE49-F238E27FC236}">
                <a16:creationId xmlns:a16="http://schemas.microsoft.com/office/drawing/2014/main" id="{4D903F6F-6918-024C-8E24-14C6C55E0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4443"/>
              </p:ext>
            </p:extLst>
          </p:nvPr>
        </p:nvGraphicFramePr>
        <p:xfrm>
          <a:off x="463188" y="8682001"/>
          <a:ext cx="65483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84">
                  <a:extLst>
                    <a:ext uri="{9D8B030D-6E8A-4147-A177-3AD203B41FA5}">
                      <a16:colId xmlns:a16="http://schemas.microsoft.com/office/drawing/2014/main" val="3669909759"/>
                    </a:ext>
                  </a:extLst>
                </a:gridCol>
                <a:gridCol w="4777536">
                  <a:extLst>
                    <a:ext uri="{9D8B030D-6E8A-4147-A177-3AD203B41FA5}">
                      <a16:colId xmlns:a16="http://schemas.microsoft.com/office/drawing/2014/main" val="3775672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rgbClr val="079297"/>
                          </a:solidFill>
                        </a:rPr>
                        <a:t>COMPETENCES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336231"/>
                  </a:ext>
                </a:extLst>
              </a:tr>
            </a:tbl>
          </a:graphicData>
        </a:graphic>
      </p:graphicFrame>
      <p:pic>
        <p:nvPicPr>
          <p:cNvPr id="42" name="Image 41" descr="Une image contenant personne, mur, homme, intérieur&#10;&#10;Description générée automatiquement">
            <a:extLst>
              <a:ext uri="{FF2B5EF4-FFF2-40B4-BE49-F238E27FC236}">
                <a16:creationId xmlns:a16="http://schemas.microsoft.com/office/drawing/2014/main" id="{4DBA9807-5536-0942-AE7A-365DA66F23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882" r="8512"/>
          <a:stretch/>
        </p:blipFill>
        <p:spPr>
          <a:xfrm>
            <a:off x="3516039" y="310826"/>
            <a:ext cx="1793268" cy="1797050"/>
          </a:xfrm>
          <a:prstGeom prst="ellipse">
            <a:avLst/>
          </a:prstGeom>
        </p:spPr>
      </p:pic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0E560D60-AD1C-284D-8239-14E5AB9AEC66}"/>
              </a:ext>
            </a:extLst>
          </p:cNvPr>
          <p:cNvCxnSpPr>
            <a:cxnSpLocks/>
          </p:cNvCxnSpPr>
          <p:nvPr/>
        </p:nvCxnSpPr>
        <p:spPr>
          <a:xfrm>
            <a:off x="2126512" y="2107876"/>
            <a:ext cx="0" cy="8583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650512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503</Words>
  <Application>Microsoft Macintosh PowerPoint</Application>
  <PresentationFormat>Personnalisé</PresentationFormat>
  <Paragraphs>82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19</cp:revision>
  <dcterms:created xsi:type="dcterms:W3CDTF">2016-02-02T19:34:59Z</dcterms:created>
  <dcterms:modified xsi:type="dcterms:W3CDTF">2021-08-27T15:13:12Z</dcterms:modified>
</cp:coreProperties>
</file>