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98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>
        <p:scale>
          <a:sx n="155" d="100"/>
          <a:sy n="155" d="100"/>
        </p:scale>
        <p:origin x="171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65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97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34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2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6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3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45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3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60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8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78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61FAA-5C6B-D042-89B1-19D519A6D5AC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C78E4-E3BE-8A42-B57A-52457970F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40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>
            <a:extLst>
              <a:ext uri="{FF2B5EF4-FFF2-40B4-BE49-F238E27FC236}">
                <a16:creationId xmlns:a16="http://schemas.microsoft.com/office/drawing/2014/main" id="{C0F3C470-DEC0-530B-9558-4841F1E689D3}"/>
              </a:ext>
            </a:extLst>
          </p:cNvPr>
          <p:cNvSpPr/>
          <p:nvPr/>
        </p:nvSpPr>
        <p:spPr>
          <a:xfrm>
            <a:off x="13" y="10480192"/>
            <a:ext cx="7556486" cy="200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A20F8CB-86A8-CD81-167A-0D9C5DE4CBE3}"/>
              </a:ext>
            </a:extLst>
          </p:cNvPr>
          <p:cNvSpPr/>
          <p:nvPr/>
        </p:nvSpPr>
        <p:spPr>
          <a:xfrm>
            <a:off x="965680" y="4526076"/>
            <a:ext cx="994092" cy="1312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05FDFB27-3120-228D-D3C6-1C9BCDF6054F}"/>
              </a:ext>
            </a:extLst>
          </p:cNvPr>
          <p:cNvSpPr/>
          <p:nvPr/>
        </p:nvSpPr>
        <p:spPr>
          <a:xfrm>
            <a:off x="954045" y="4902968"/>
            <a:ext cx="1269136" cy="134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430BFE83-B804-1117-751B-8185E926FDA7}"/>
              </a:ext>
            </a:extLst>
          </p:cNvPr>
          <p:cNvSpPr/>
          <p:nvPr/>
        </p:nvSpPr>
        <p:spPr>
          <a:xfrm>
            <a:off x="954045" y="4180296"/>
            <a:ext cx="1269136" cy="134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F572666B-FBFD-DE32-36E2-0F41A6CB20BB}"/>
              </a:ext>
            </a:extLst>
          </p:cNvPr>
          <p:cNvSpPr/>
          <p:nvPr/>
        </p:nvSpPr>
        <p:spPr>
          <a:xfrm>
            <a:off x="3410864" y="4393756"/>
            <a:ext cx="994092" cy="13124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355E24A9-3ACE-F013-FC03-BAEA5ACAC9B8}"/>
              </a:ext>
            </a:extLst>
          </p:cNvPr>
          <p:cNvSpPr/>
          <p:nvPr/>
        </p:nvSpPr>
        <p:spPr>
          <a:xfrm>
            <a:off x="3405046" y="4902968"/>
            <a:ext cx="1269136" cy="134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16260938-6601-49F0-810A-9AC144025A6E}"/>
              </a:ext>
            </a:extLst>
          </p:cNvPr>
          <p:cNvSpPr/>
          <p:nvPr/>
        </p:nvSpPr>
        <p:spPr>
          <a:xfrm>
            <a:off x="3405046" y="4660341"/>
            <a:ext cx="1269136" cy="134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A13CAAEC-213D-E7E2-70A3-07BB437F78E3}"/>
              </a:ext>
            </a:extLst>
          </p:cNvPr>
          <p:cNvSpPr/>
          <p:nvPr/>
        </p:nvSpPr>
        <p:spPr>
          <a:xfrm>
            <a:off x="3405046" y="4180296"/>
            <a:ext cx="1269136" cy="134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C620D930-FDAD-E056-65C4-003E3152E493}"/>
              </a:ext>
            </a:extLst>
          </p:cNvPr>
          <p:cNvSpPr/>
          <p:nvPr/>
        </p:nvSpPr>
        <p:spPr>
          <a:xfrm>
            <a:off x="6070757" y="4534697"/>
            <a:ext cx="994092" cy="13124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0">
            <a:extLst>
              <a:ext uri="{FF2B5EF4-FFF2-40B4-BE49-F238E27FC236}">
                <a16:creationId xmlns:a16="http://schemas.microsoft.com/office/drawing/2014/main" id="{2150A1E4-B2B7-1F62-DCCC-BBA577827FF2}"/>
              </a:ext>
            </a:extLst>
          </p:cNvPr>
          <p:cNvSpPr/>
          <p:nvPr/>
        </p:nvSpPr>
        <p:spPr>
          <a:xfrm>
            <a:off x="6070756" y="4902968"/>
            <a:ext cx="1269136" cy="134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69E340FF-EC0D-D4B9-2691-D38E5E6AAC46}"/>
              </a:ext>
            </a:extLst>
          </p:cNvPr>
          <p:cNvSpPr/>
          <p:nvPr/>
        </p:nvSpPr>
        <p:spPr>
          <a:xfrm>
            <a:off x="6070756" y="4180296"/>
            <a:ext cx="1269136" cy="134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A97C7A3D-DBB8-3F36-A11A-31060D9C0AC9}"/>
              </a:ext>
            </a:extLst>
          </p:cNvPr>
          <p:cNvSpPr/>
          <p:nvPr/>
        </p:nvSpPr>
        <p:spPr>
          <a:xfrm>
            <a:off x="5170218" y="8563603"/>
            <a:ext cx="12700" cy="14264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F6971DBB-FC74-B958-2259-560DB8F7611C}"/>
              </a:ext>
            </a:extLst>
          </p:cNvPr>
          <p:cNvSpPr/>
          <p:nvPr/>
        </p:nvSpPr>
        <p:spPr>
          <a:xfrm>
            <a:off x="2610746" y="6101638"/>
            <a:ext cx="12700" cy="142643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F30EFD9C-16D0-B437-C498-F102793E2ED8}"/>
              </a:ext>
            </a:extLst>
          </p:cNvPr>
          <p:cNvSpPr/>
          <p:nvPr/>
        </p:nvSpPr>
        <p:spPr>
          <a:xfrm>
            <a:off x="2610746" y="8563603"/>
            <a:ext cx="12700" cy="14264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CFC3BDA-E0E2-18EF-E91D-E933EE53A4D1}"/>
              </a:ext>
            </a:extLst>
          </p:cNvPr>
          <p:cNvSpPr/>
          <p:nvPr/>
        </p:nvSpPr>
        <p:spPr>
          <a:xfrm>
            <a:off x="5170218" y="6101638"/>
            <a:ext cx="12700" cy="142643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21">
            <a:extLst>
              <a:ext uri="{FF2B5EF4-FFF2-40B4-BE49-F238E27FC236}">
                <a16:creationId xmlns:a16="http://schemas.microsoft.com/office/drawing/2014/main" id="{7461C97D-E379-E973-4EF4-1CAA86C765A1}"/>
              </a:ext>
            </a:extLst>
          </p:cNvPr>
          <p:cNvSpPr/>
          <p:nvPr/>
        </p:nvSpPr>
        <p:spPr>
          <a:xfrm>
            <a:off x="5027217" y="2017161"/>
            <a:ext cx="2529282" cy="3581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2">
            <a:extLst>
              <a:ext uri="{FF2B5EF4-FFF2-40B4-BE49-F238E27FC236}">
                <a16:creationId xmlns:a16="http://schemas.microsoft.com/office/drawing/2014/main" id="{950A583C-D1DE-CD59-D3CA-09651E293899}"/>
              </a:ext>
            </a:extLst>
          </p:cNvPr>
          <p:cNvSpPr/>
          <p:nvPr/>
        </p:nvSpPr>
        <p:spPr>
          <a:xfrm>
            <a:off x="0" y="7888256"/>
            <a:ext cx="2546603" cy="358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3">
            <a:extLst>
              <a:ext uri="{FF2B5EF4-FFF2-40B4-BE49-F238E27FC236}">
                <a16:creationId xmlns:a16="http://schemas.microsoft.com/office/drawing/2014/main" id="{550005FB-AE14-0B4F-6840-9E1331EDCEAE}"/>
              </a:ext>
            </a:extLst>
          </p:cNvPr>
          <p:cNvSpPr/>
          <p:nvPr/>
        </p:nvSpPr>
        <p:spPr>
          <a:xfrm>
            <a:off x="0" y="5363771"/>
            <a:ext cx="2546603" cy="358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4">
            <a:extLst>
              <a:ext uri="{FF2B5EF4-FFF2-40B4-BE49-F238E27FC236}">
                <a16:creationId xmlns:a16="http://schemas.microsoft.com/office/drawing/2014/main" id="{E7158012-670B-7E31-AF53-82838F149ADC}"/>
              </a:ext>
            </a:extLst>
          </p:cNvPr>
          <p:cNvSpPr/>
          <p:nvPr/>
        </p:nvSpPr>
        <p:spPr>
          <a:xfrm>
            <a:off x="5027217" y="402004"/>
            <a:ext cx="2529282" cy="35811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6">
            <a:extLst>
              <a:ext uri="{FF2B5EF4-FFF2-40B4-BE49-F238E27FC236}">
                <a16:creationId xmlns:a16="http://schemas.microsoft.com/office/drawing/2014/main" id="{50238283-3846-9182-574E-31BEB548D22A}"/>
              </a:ext>
            </a:extLst>
          </p:cNvPr>
          <p:cNvSpPr txBox="1"/>
          <p:nvPr/>
        </p:nvSpPr>
        <p:spPr>
          <a:xfrm>
            <a:off x="5865002" y="487074"/>
            <a:ext cx="747207" cy="222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sz="1450" spc="-25" dirty="0" err="1">
                <a:solidFill>
                  <a:srgbClr val="FFFFFF"/>
                </a:solidFill>
                <a:latin typeface="QVEQUG+Calibri"/>
                <a:cs typeface="QVEQUG+Calibri"/>
              </a:rPr>
              <a:t>Proﬁl</a:t>
            </a:r>
            <a:endParaRPr sz="1450" spc="-25" dirty="0">
              <a:solidFill>
                <a:srgbClr val="FFFFFF"/>
              </a:solidFill>
              <a:latin typeface="QVEQUG+Calibri"/>
              <a:cs typeface="QVEQUG+Calibri"/>
            </a:endParaRPr>
          </a:p>
        </p:txBody>
      </p:sp>
      <p:sp>
        <p:nvSpPr>
          <p:cNvPr id="25" name="object 28">
            <a:extLst>
              <a:ext uri="{FF2B5EF4-FFF2-40B4-BE49-F238E27FC236}">
                <a16:creationId xmlns:a16="http://schemas.microsoft.com/office/drawing/2014/main" id="{AE540FBB-FC2F-C3CE-8E6B-CC37DF8B10ED}"/>
              </a:ext>
            </a:extLst>
          </p:cNvPr>
          <p:cNvSpPr txBox="1"/>
          <p:nvPr/>
        </p:nvSpPr>
        <p:spPr>
          <a:xfrm>
            <a:off x="2904291" y="1033626"/>
            <a:ext cx="5102202" cy="888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191" marR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</a:pPr>
            <a:r>
              <a:rPr sz="1250" spc="-31" dirty="0">
                <a:solidFill>
                  <a:srgbClr val="6D274D"/>
                </a:solidFill>
                <a:latin typeface="MPKEHW+Calibri-Light"/>
                <a:cs typeface="MPKEHW+Calibri-Light"/>
              </a:rPr>
              <a:t>Lorem</a:t>
            </a:r>
            <a:r>
              <a:rPr sz="1250" spc="-3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ipsum</a:t>
            </a:r>
            <a:r>
              <a:rPr sz="1250" spc="-34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27" dirty="0">
                <a:solidFill>
                  <a:srgbClr val="6D274D"/>
                </a:solidFill>
                <a:latin typeface="MPKEHW+Calibri-Light"/>
                <a:cs typeface="MPKEHW+Calibri-Light"/>
              </a:rPr>
              <a:t>dolor</a:t>
            </a:r>
            <a:r>
              <a:rPr sz="12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sit</a:t>
            </a:r>
            <a:r>
              <a:rPr sz="1250" spc="-15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31" dirty="0">
                <a:solidFill>
                  <a:srgbClr val="6D274D"/>
                </a:solidFill>
                <a:latin typeface="MPKEHW+Calibri-Light"/>
                <a:cs typeface="MPKEHW+Calibri-Light"/>
              </a:rPr>
              <a:t>amet,</a:t>
            </a:r>
            <a:r>
              <a:rPr sz="12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28" dirty="0">
                <a:solidFill>
                  <a:srgbClr val="6D274D"/>
                </a:solidFill>
                <a:latin typeface="MPKEHW+Calibri-Light"/>
                <a:cs typeface="MPKEHW+Calibri-Light"/>
              </a:rPr>
              <a:t>consectetur</a:t>
            </a:r>
            <a:r>
              <a:rPr sz="12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23" dirty="0">
                <a:solidFill>
                  <a:srgbClr val="6D274D"/>
                </a:solidFill>
                <a:latin typeface="MPKEHW+Calibri-Light"/>
                <a:cs typeface="MPKEHW+Calibri-Light"/>
              </a:rPr>
              <a:t>adipiscing</a:t>
            </a:r>
            <a:r>
              <a:rPr sz="12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 elit.</a:t>
            </a:r>
            <a:r>
              <a:rPr sz="12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33" dirty="0">
                <a:solidFill>
                  <a:srgbClr val="6D274D"/>
                </a:solidFill>
                <a:latin typeface="MPKEHW+Calibri-Light"/>
                <a:cs typeface="MPKEHW+Calibri-Light"/>
              </a:rPr>
              <a:t>Morbi</a:t>
            </a:r>
            <a:r>
              <a:rPr sz="12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2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tris�que</a:t>
            </a:r>
          </a:p>
          <a:p>
            <a:pPr marL="83906" marR="0">
              <a:lnSpc>
                <a:spcPts val="1520"/>
              </a:lnSpc>
              <a:spcBef>
                <a:spcPts val="280"/>
              </a:spcBef>
              <a:spcAft>
                <a:spcPts val="0"/>
              </a:spcAft>
            </a:pPr>
            <a:r>
              <a:rPr sz="12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sapien</a:t>
            </a:r>
            <a:r>
              <a:rPr sz="1250" spc="-18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nec</a:t>
            </a:r>
            <a:r>
              <a:rPr sz="12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1" dirty="0">
                <a:solidFill>
                  <a:srgbClr val="6D274D"/>
                </a:solidFill>
                <a:latin typeface="OEVORM+Calibri-Light"/>
                <a:cs typeface="OEVORM+Calibri-Light"/>
              </a:rPr>
              <a:t>nulla</a:t>
            </a:r>
            <a:r>
              <a:rPr sz="1250" spc="-2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rutrum</a:t>
            </a:r>
            <a:r>
              <a:rPr sz="1250" spc="-37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imperdiet.</a:t>
            </a:r>
            <a:r>
              <a:rPr sz="12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Nullam</a:t>
            </a:r>
            <a:r>
              <a:rPr sz="1250" spc="-36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faucibus</a:t>
            </a:r>
            <a:r>
              <a:rPr sz="12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augue</a:t>
            </a:r>
            <a:r>
              <a:rPr sz="1250" spc="-14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id</a:t>
            </a:r>
            <a:r>
              <a:rPr sz="12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velit</a:t>
            </a:r>
            <a:r>
              <a:rPr sz="1250" spc="-1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luctus</a:t>
            </a:r>
          </a:p>
          <a:p>
            <a:pPr marL="0" marR="0">
              <a:lnSpc>
                <a:spcPts val="1520"/>
              </a:lnSpc>
              <a:spcBef>
                <a:spcPts val="280"/>
              </a:spcBef>
              <a:spcAft>
                <a:spcPts val="0"/>
              </a:spcAft>
            </a:pPr>
            <a:r>
              <a:rPr sz="12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maximus.</a:t>
            </a:r>
            <a:r>
              <a:rPr sz="12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Interdum</a:t>
            </a:r>
            <a:r>
              <a:rPr sz="12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34" dirty="0">
                <a:solidFill>
                  <a:srgbClr val="6D274D"/>
                </a:solidFill>
                <a:latin typeface="OEVORM+Calibri-Light"/>
                <a:cs typeface="OEVORM+Calibri-Light"/>
              </a:rPr>
              <a:t>et</a:t>
            </a:r>
            <a:r>
              <a:rPr sz="12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malesuada</a:t>
            </a:r>
            <a:r>
              <a:rPr sz="12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37" dirty="0">
                <a:solidFill>
                  <a:srgbClr val="6D274D"/>
                </a:solidFill>
                <a:latin typeface="OEVORM+Calibri-Light"/>
                <a:cs typeface="OEVORM+Calibri-Light"/>
              </a:rPr>
              <a:t>fames</a:t>
            </a:r>
            <a:r>
              <a:rPr sz="12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ac</a:t>
            </a:r>
            <a:r>
              <a:rPr sz="1250" spc="-11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34" dirty="0">
                <a:solidFill>
                  <a:srgbClr val="6D274D"/>
                </a:solidFill>
                <a:latin typeface="OEVORM+Calibri-Light"/>
                <a:cs typeface="OEVORM+Calibri-Light"/>
              </a:rPr>
              <a:t>ante</a:t>
            </a:r>
            <a:r>
              <a:rPr sz="12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ipsum</a:t>
            </a:r>
            <a:r>
              <a:rPr sz="1250" spc="-34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primis</a:t>
            </a:r>
            <a:r>
              <a:rPr sz="1250" spc="-11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in</a:t>
            </a:r>
            <a:r>
              <a:rPr sz="12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2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faucibus.</a:t>
            </a:r>
          </a:p>
        </p:txBody>
      </p:sp>
      <p:sp>
        <p:nvSpPr>
          <p:cNvPr id="28" name="object 31">
            <a:extLst>
              <a:ext uri="{FF2B5EF4-FFF2-40B4-BE49-F238E27FC236}">
                <a16:creationId xmlns:a16="http://schemas.microsoft.com/office/drawing/2014/main" id="{C796D922-3D57-8608-5ABD-17412238190D}"/>
              </a:ext>
            </a:extLst>
          </p:cNvPr>
          <p:cNvSpPr txBox="1"/>
          <p:nvPr/>
        </p:nvSpPr>
        <p:spPr>
          <a:xfrm>
            <a:off x="5864919" y="2070217"/>
            <a:ext cx="895285" cy="222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53"/>
              </a:lnSpc>
              <a:spcBef>
                <a:spcPts val="0"/>
              </a:spcBef>
              <a:spcAft>
                <a:spcPts val="0"/>
              </a:spcAft>
            </a:pPr>
            <a:r>
              <a:rPr sz="1450" spc="-38" dirty="0">
                <a:solidFill>
                  <a:srgbClr val="FFFFFF"/>
                </a:solidFill>
                <a:latin typeface="QVEQUG+Calibri"/>
                <a:cs typeface="QVEQUG+Calibri"/>
              </a:rPr>
              <a:t>Contact</a:t>
            </a:r>
          </a:p>
        </p:txBody>
      </p:sp>
      <p:sp>
        <p:nvSpPr>
          <p:cNvPr id="29" name="object 32">
            <a:extLst>
              <a:ext uri="{FF2B5EF4-FFF2-40B4-BE49-F238E27FC236}">
                <a16:creationId xmlns:a16="http://schemas.microsoft.com/office/drawing/2014/main" id="{840C1D8F-5ABE-D9B1-F1F0-FB439DE12FB6}"/>
              </a:ext>
            </a:extLst>
          </p:cNvPr>
          <p:cNvSpPr txBox="1"/>
          <p:nvPr/>
        </p:nvSpPr>
        <p:spPr>
          <a:xfrm>
            <a:off x="241579" y="3193956"/>
            <a:ext cx="1609273" cy="2221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53"/>
              </a:lnSpc>
              <a:spcBef>
                <a:spcPts val="0"/>
              </a:spcBef>
              <a:spcAft>
                <a:spcPts val="0"/>
              </a:spcAft>
            </a:pPr>
            <a:r>
              <a:rPr sz="1450" spc="-52" dirty="0">
                <a:solidFill>
                  <a:srgbClr val="6D274D"/>
                </a:solidFill>
                <a:latin typeface="Calibri"/>
                <a:cs typeface="Calibri"/>
              </a:rPr>
              <a:t>Mob</a:t>
            </a:r>
            <a:r>
              <a:rPr sz="1450" dirty="0">
                <a:solidFill>
                  <a:srgbClr val="6D274D"/>
                </a:solidFill>
                <a:latin typeface="Calibri"/>
                <a:cs typeface="Calibri"/>
              </a:rPr>
              <a:t> :</a:t>
            </a:r>
            <a:r>
              <a:rPr sz="1450" spc="-37" dirty="0">
                <a:solidFill>
                  <a:srgbClr val="6D274D"/>
                </a:solidFill>
                <a:latin typeface="Calibri"/>
                <a:cs typeface="Calibri"/>
              </a:rPr>
              <a:t> </a:t>
            </a:r>
            <a:r>
              <a:rPr lang="fr-FR" sz="1450" spc="-38" dirty="0">
                <a:solidFill>
                  <a:srgbClr val="6D274D"/>
                </a:solidFill>
                <a:latin typeface="Calibri"/>
                <a:cs typeface="Calibri"/>
              </a:rPr>
              <a:t>0102030405</a:t>
            </a:r>
            <a:endParaRPr sz="1450" spc="-38" dirty="0">
              <a:solidFill>
                <a:srgbClr val="6D274D"/>
              </a:solidFill>
              <a:latin typeface="Calibri"/>
              <a:cs typeface="Calibri"/>
            </a:endParaRPr>
          </a:p>
        </p:txBody>
      </p:sp>
      <p:sp>
        <p:nvSpPr>
          <p:cNvPr id="30" name="object 33">
            <a:extLst>
              <a:ext uri="{FF2B5EF4-FFF2-40B4-BE49-F238E27FC236}">
                <a16:creationId xmlns:a16="http://schemas.microsoft.com/office/drawing/2014/main" id="{F98B7799-51F0-7A20-11DE-53B791A7E6B5}"/>
              </a:ext>
            </a:extLst>
          </p:cNvPr>
          <p:cNvSpPr txBox="1"/>
          <p:nvPr/>
        </p:nvSpPr>
        <p:spPr>
          <a:xfrm>
            <a:off x="2045270" y="3192381"/>
            <a:ext cx="1841167" cy="222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53"/>
              </a:lnSpc>
              <a:spcBef>
                <a:spcPts val="0"/>
              </a:spcBef>
              <a:spcAft>
                <a:spcPts val="0"/>
              </a:spcAft>
            </a:pPr>
            <a:r>
              <a:rPr sz="1450" spc="-43" dirty="0" err="1">
                <a:solidFill>
                  <a:srgbClr val="6D274D"/>
                </a:solidFill>
                <a:latin typeface="QVEQUG+Calibri"/>
                <a:cs typeface="QVEQUG+Calibri"/>
              </a:rPr>
              <a:t>Facebook.com</a:t>
            </a:r>
            <a:r>
              <a:rPr sz="1450" spc="-43" dirty="0">
                <a:solidFill>
                  <a:srgbClr val="6D274D"/>
                </a:solidFill>
                <a:latin typeface="QVEQUG+Calibri"/>
                <a:cs typeface="QVEQUG+Calibri"/>
              </a:rPr>
              <a:t>/</a:t>
            </a:r>
            <a:r>
              <a:rPr lang="fr-FR" sz="1450" spc="-43" dirty="0">
                <a:solidFill>
                  <a:srgbClr val="6D274D"/>
                </a:solidFill>
                <a:latin typeface="QVEQUG+Calibri"/>
                <a:cs typeface="QVEQUG+Calibri"/>
              </a:rPr>
              <a:t>ajouter</a:t>
            </a:r>
            <a:endParaRPr sz="1450" spc="-43" dirty="0">
              <a:solidFill>
                <a:srgbClr val="6D274D"/>
              </a:solidFill>
              <a:latin typeface="QVEQUG+Calibri"/>
              <a:cs typeface="QVEQUG+Calibri"/>
            </a:endParaRPr>
          </a:p>
        </p:txBody>
      </p:sp>
      <p:sp>
        <p:nvSpPr>
          <p:cNvPr id="31" name="object 34">
            <a:extLst>
              <a:ext uri="{FF2B5EF4-FFF2-40B4-BE49-F238E27FC236}">
                <a16:creationId xmlns:a16="http://schemas.microsoft.com/office/drawing/2014/main" id="{E637912D-FD94-9325-70B5-47E8215BF559}"/>
              </a:ext>
            </a:extLst>
          </p:cNvPr>
          <p:cNvSpPr txBox="1"/>
          <p:nvPr/>
        </p:nvSpPr>
        <p:spPr>
          <a:xfrm>
            <a:off x="4117654" y="3181193"/>
            <a:ext cx="1467584" cy="222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53"/>
              </a:lnSpc>
              <a:spcBef>
                <a:spcPts val="0"/>
              </a:spcBef>
              <a:spcAft>
                <a:spcPts val="0"/>
              </a:spcAft>
            </a:pPr>
            <a:r>
              <a:rPr sz="1450" spc="-56" dirty="0">
                <a:solidFill>
                  <a:srgbClr val="6D274D"/>
                </a:solidFill>
                <a:latin typeface="QVEQUG+Calibri"/>
                <a:cs typeface="QVEQUG+Calibri"/>
              </a:rPr>
              <a:t>Twi</a:t>
            </a:r>
            <a:r>
              <a:rPr lang="fr-FR" sz="1450" spc="-56" dirty="0">
                <a:solidFill>
                  <a:srgbClr val="6D274D"/>
                </a:solidFill>
                <a:latin typeface="QVEQUG+Calibri"/>
                <a:cs typeface="QVEQUG+Calibri"/>
              </a:rPr>
              <a:t>tt</a:t>
            </a:r>
            <a:r>
              <a:rPr sz="1450" spc="-56" dirty="0" err="1">
                <a:solidFill>
                  <a:srgbClr val="6D274D"/>
                </a:solidFill>
                <a:latin typeface="QVEQUG+Calibri"/>
                <a:cs typeface="QVEQUG+Calibri"/>
              </a:rPr>
              <a:t>er.com</a:t>
            </a:r>
            <a:r>
              <a:rPr sz="1450" spc="-56" dirty="0">
                <a:solidFill>
                  <a:srgbClr val="6D274D"/>
                </a:solidFill>
                <a:latin typeface="QVEQUG+Calibri"/>
                <a:cs typeface="QVEQUG+Calibri"/>
              </a:rPr>
              <a:t>/</a:t>
            </a:r>
            <a:r>
              <a:rPr lang="fr-FR" sz="1450" spc="-56" dirty="0">
                <a:solidFill>
                  <a:srgbClr val="6D274D"/>
                </a:solidFill>
                <a:latin typeface="QVEQUG+Calibri"/>
                <a:cs typeface="QVEQUG+Calibri"/>
              </a:rPr>
              <a:t>ajouter</a:t>
            </a:r>
            <a:endParaRPr sz="1450" spc="-56" dirty="0">
              <a:solidFill>
                <a:srgbClr val="6D274D"/>
              </a:solidFill>
              <a:latin typeface="QVEQUG+Calibri"/>
              <a:cs typeface="QVEQUG+Calibri"/>
            </a:endParaRPr>
          </a:p>
        </p:txBody>
      </p:sp>
      <p:sp>
        <p:nvSpPr>
          <p:cNvPr id="32" name="object 35">
            <a:extLst>
              <a:ext uri="{FF2B5EF4-FFF2-40B4-BE49-F238E27FC236}">
                <a16:creationId xmlns:a16="http://schemas.microsoft.com/office/drawing/2014/main" id="{F9577C85-35C3-E233-64F1-634DB66D0DFB}"/>
              </a:ext>
            </a:extLst>
          </p:cNvPr>
          <p:cNvSpPr txBox="1"/>
          <p:nvPr/>
        </p:nvSpPr>
        <p:spPr>
          <a:xfrm>
            <a:off x="5928305" y="3189922"/>
            <a:ext cx="1554038" cy="2221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53"/>
              </a:lnSpc>
              <a:spcBef>
                <a:spcPts val="0"/>
              </a:spcBef>
              <a:spcAft>
                <a:spcPts val="0"/>
              </a:spcAft>
            </a:pPr>
            <a:r>
              <a:rPr sz="1450" spc="-40" dirty="0" err="1">
                <a:solidFill>
                  <a:srgbClr val="6D274D"/>
                </a:solidFill>
                <a:latin typeface="Calibri"/>
                <a:cs typeface="Calibri"/>
              </a:rPr>
              <a:t>Linkedin.com</a:t>
            </a:r>
            <a:r>
              <a:rPr sz="1450" spc="-40" dirty="0">
                <a:solidFill>
                  <a:srgbClr val="6D274D"/>
                </a:solidFill>
                <a:latin typeface="Calibri"/>
                <a:cs typeface="Calibri"/>
              </a:rPr>
              <a:t>/</a:t>
            </a:r>
            <a:r>
              <a:rPr lang="fr-FR" sz="1450" spc="-40" dirty="0">
                <a:solidFill>
                  <a:srgbClr val="6D274D"/>
                </a:solidFill>
                <a:latin typeface="Calibri"/>
                <a:cs typeface="Calibri"/>
              </a:rPr>
              <a:t>ajouter</a:t>
            </a:r>
            <a:endParaRPr sz="1450" spc="-40" dirty="0">
              <a:solidFill>
                <a:srgbClr val="6D274D"/>
              </a:solidFill>
              <a:latin typeface="Calibri"/>
              <a:cs typeface="Calibri"/>
            </a:endParaRPr>
          </a:p>
        </p:txBody>
      </p:sp>
      <p:sp>
        <p:nvSpPr>
          <p:cNvPr id="33" name="object 36">
            <a:extLst>
              <a:ext uri="{FF2B5EF4-FFF2-40B4-BE49-F238E27FC236}">
                <a16:creationId xmlns:a16="http://schemas.microsoft.com/office/drawing/2014/main" id="{7A789791-AD51-94CC-F99D-82CEFA192ECE}"/>
              </a:ext>
            </a:extLst>
          </p:cNvPr>
          <p:cNvSpPr txBox="1"/>
          <p:nvPr/>
        </p:nvSpPr>
        <p:spPr>
          <a:xfrm>
            <a:off x="3406604" y="3605903"/>
            <a:ext cx="1382556" cy="259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0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700" spc="-27" dirty="0">
                <a:solidFill>
                  <a:srgbClr val="6D274D"/>
                </a:solidFill>
                <a:latin typeface="QVEQUG+Calibri"/>
                <a:cs typeface="QVEQUG+Calibri"/>
              </a:rPr>
              <a:t>Personnalité</a:t>
            </a:r>
            <a:endParaRPr sz="1700" spc="-27" dirty="0">
              <a:solidFill>
                <a:srgbClr val="6D274D"/>
              </a:solidFill>
              <a:latin typeface="QVEQUG+Calibri"/>
              <a:cs typeface="QVEQUG+Calibri"/>
            </a:endParaRPr>
          </a:p>
        </p:txBody>
      </p:sp>
      <p:sp>
        <p:nvSpPr>
          <p:cNvPr id="34" name="object 37">
            <a:extLst>
              <a:ext uri="{FF2B5EF4-FFF2-40B4-BE49-F238E27FC236}">
                <a16:creationId xmlns:a16="http://schemas.microsoft.com/office/drawing/2014/main" id="{C2D7DA48-AFC8-E943-F0D2-5C10D838CB12}"/>
              </a:ext>
            </a:extLst>
          </p:cNvPr>
          <p:cNvSpPr txBox="1"/>
          <p:nvPr/>
        </p:nvSpPr>
        <p:spPr>
          <a:xfrm>
            <a:off x="6061784" y="3607129"/>
            <a:ext cx="1257317" cy="259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0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700" spc="-17" dirty="0">
                <a:solidFill>
                  <a:srgbClr val="6D274D"/>
                </a:solidFill>
                <a:latin typeface="QVEQUG+Calibri"/>
                <a:cs typeface="QVEQUG+Calibri"/>
              </a:rPr>
              <a:t>Compétences</a:t>
            </a:r>
            <a:endParaRPr sz="1700" spc="-17" dirty="0">
              <a:solidFill>
                <a:srgbClr val="6D274D"/>
              </a:solidFill>
              <a:latin typeface="QVEQUG+Calibri"/>
              <a:cs typeface="QVEQUG+Calibri"/>
            </a:endParaRPr>
          </a:p>
        </p:txBody>
      </p:sp>
      <p:sp>
        <p:nvSpPr>
          <p:cNvPr id="35" name="object 38">
            <a:extLst>
              <a:ext uri="{FF2B5EF4-FFF2-40B4-BE49-F238E27FC236}">
                <a16:creationId xmlns:a16="http://schemas.microsoft.com/office/drawing/2014/main" id="{8327B75C-5CAA-DD03-6676-78DD8D14C8BB}"/>
              </a:ext>
            </a:extLst>
          </p:cNvPr>
          <p:cNvSpPr txBox="1"/>
          <p:nvPr/>
        </p:nvSpPr>
        <p:spPr>
          <a:xfrm>
            <a:off x="984920" y="3591607"/>
            <a:ext cx="1215440" cy="259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04"/>
              </a:lnSpc>
              <a:spcBef>
                <a:spcPts val="0"/>
              </a:spcBef>
              <a:spcAft>
                <a:spcPts val="0"/>
              </a:spcAft>
            </a:pPr>
            <a:r>
              <a:rPr sz="1700" spc="-27" dirty="0">
                <a:solidFill>
                  <a:srgbClr val="6D274D"/>
                </a:solidFill>
                <a:latin typeface="QVEQUG+Calibri"/>
                <a:cs typeface="QVEQUG+Calibri"/>
              </a:rPr>
              <a:t>Lang</a:t>
            </a:r>
            <a:r>
              <a:rPr lang="fr-FR" sz="1700" spc="-27" dirty="0">
                <a:solidFill>
                  <a:srgbClr val="6D274D"/>
                </a:solidFill>
                <a:latin typeface="QVEQUG+Calibri"/>
                <a:cs typeface="QVEQUG+Calibri"/>
              </a:rPr>
              <a:t>u</a:t>
            </a:r>
            <a:r>
              <a:rPr sz="1700" spc="-27" dirty="0">
                <a:solidFill>
                  <a:srgbClr val="6D274D"/>
                </a:solidFill>
                <a:latin typeface="QVEQUG+Calibri"/>
                <a:cs typeface="QVEQUG+Calibri"/>
              </a:rPr>
              <a:t>es</a:t>
            </a:r>
          </a:p>
        </p:txBody>
      </p:sp>
      <p:sp>
        <p:nvSpPr>
          <p:cNvPr id="36" name="object 39">
            <a:extLst>
              <a:ext uri="{FF2B5EF4-FFF2-40B4-BE49-F238E27FC236}">
                <a16:creationId xmlns:a16="http://schemas.microsoft.com/office/drawing/2014/main" id="{D22A675D-AF1A-1BB6-10DB-A9DB287A6801}"/>
              </a:ext>
            </a:extLst>
          </p:cNvPr>
          <p:cNvSpPr txBox="1"/>
          <p:nvPr/>
        </p:nvSpPr>
        <p:spPr>
          <a:xfrm>
            <a:off x="254273" y="4142822"/>
            <a:ext cx="652164" cy="184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solidFill>
                  <a:srgbClr val="C899B4"/>
                </a:solidFill>
                <a:latin typeface="QVEQUG+Calibri"/>
                <a:cs typeface="QVEQUG+Calibri"/>
              </a:rPr>
              <a:t>Français</a:t>
            </a:r>
            <a:endParaRPr sz="1200" dirty="0">
              <a:solidFill>
                <a:srgbClr val="C899B4"/>
              </a:solidFill>
              <a:latin typeface="QVEQUG+Calibri"/>
              <a:cs typeface="QVEQUG+Calibri"/>
            </a:endParaRPr>
          </a:p>
        </p:txBody>
      </p:sp>
      <p:sp>
        <p:nvSpPr>
          <p:cNvPr id="37" name="object 40">
            <a:extLst>
              <a:ext uri="{FF2B5EF4-FFF2-40B4-BE49-F238E27FC236}">
                <a16:creationId xmlns:a16="http://schemas.microsoft.com/office/drawing/2014/main" id="{1EFC9BF2-550F-9A47-318E-E60EB40FAB28}"/>
              </a:ext>
            </a:extLst>
          </p:cNvPr>
          <p:cNvSpPr txBox="1"/>
          <p:nvPr/>
        </p:nvSpPr>
        <p:spPr>
          <a:xfrm>
            <a:off x="2633600" y="4137025"/>
            <a:ext cx="741387" cy="4285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solidFill>
                  <a:srgbClr val="C899B4"/>
                </a:solidFill>
                <a:latin typeface="QVEQUG+Calibri"/>
                <a:cs typeface="QVEQUG+Calibri"/>
              </a:rPr>
              <a:t>Créatif</a:t>
            </a:r>
            <a:endParaRPr sz="1200" dirty="0">
              <a:solidFill>
                <a:srgbClr val="C899B4"/>
              </a:solidFill>
              <a:latin typeface="QVEQUG+Calibri"/>
              <a:cs typeface="QVEQUG+Calibri"/>
            </a:endParaRPr>
          </a:p>
          <a:p>
            <a:pPr marL="0" marR="0">
              <a:lnSpc>
                <a:spcPts val="1464"/>
              </a:lnSpc>
              <a:spcBef>
                <a:spcPts val="434"/>
              </a:spcBef>
              <a:spcAft>
                <a:spcPts val="0"/>
              </a:spcAft>
            </a:pPr>
            <a:r>
              <a:rPr lang="fr-FR" sz="1200" dirty="0">
                <a:solidFill>
                  <a:srgbClr val="C899B4"/>
                </a:solidFill>
                <a:latin typeface="QVEQUG+Calibri"/>
                <a:cs typeface="QVEQUG+Calibri"/>
              </a:rPr>
              <a:t>Sérieux</a:t>
            </a:r>
            <a:endParaRPr sz="1200" dirty="0">
              <a:solidFill>
                <a:srgbClr val="C899B4"/>
              </a:solidFill>
              <a:latin typeface="QVEQUG+Calibri"/>
              <a:cs typeface="QVEQUG+Calibri"/>
            </a:endParaRPr>
          </a:p>
        </p:txBody>
      </p:sp>
      <p:sp>
        <p:nvSpPr>
          <p:cNvPr id="38" name="object 41">
            <a:extLst>
              <a:ext uri="{FF2B5EF4-FFF2-40B4-BE49-F238E27FC236}">
                <a16:creationId xmlns:a16="http://schemas.microsoft.com/office/drawing/2014/main" id="{A2257161-D96B-17D4-0F8F-2014D9EBA6F1}"/>
              </a:ext>
            </a:extLst>
          </p:cNvPr>
          <p:cNvSpPr txBox="1"/>
          <p:nvPr/>
        </p:nvSpPr>
        <p:spPr>
          <a:xfrm>
            <a:off x="4929318" y="4124114"/>
            <a:ext cx="1221875" cy="543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4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 err="1">
                <a:solidFill>
                  <a:srgbClr val="C899B4"/>
                </a:solidFill>
                <a:latin typeface="QVEQUG+Calibri"/>
                <a:cs typeface="QVEQUG+Calibri"/>
              </a:rPr>
              <a:t>Microso</a:t>
            </a:r>
            <a:r>
              <a:rPr lang="fr-FR" sz="1200" dirty="0" err="1">
                <a:solidFill>
                  <a:srgbClr val="C899B4"/>
                </a:solidFill>
                <a:latin typeface="QVEQUG+Calibri"/>
                <a:cs typeface="QVEQUG+Calibri"/>
              </a:rPr>
              <a:t>ft</a:t>
            </a:r>
            <a:r>
              <a:rPr sz="1200" dirty="0">
                <a:solidFill>
                  <a:srgbClr val="C899B4"/>
                </a:solidFill>
                <a:latin typeface="QVEQUG+Calibri"/>
                <a:cs typeface="QVEQUG+Calibri"/>
              </a:rPr>
              <a:t> Oﬃce</a:t>
            </a:r>
          </a:p>
          <a:p>
            <a:pPr marL="0" marR="0">
              <a:lnSpc>
                <a:spcPts val="1464"/>
              </a:lnSpc>
              <a:spcBef>
                <a:spcPts val="1334"/>
              </a:spcBef>
              <a:spcAft>
                <a:spcPts val="0"/>
              </a:spcAft>
            </a:pPr>
            <a:r>
              <a:rPr sz="1200" dirty="0">
                <a:solidFill>
                  <a:srgbClr val="C899B4"/>
                </a:solidFill>
                <a:latin typeface="QVEQUG+Calibri"/>
                <a:cs typeface="QVEQUG+Calibri"/>
              </a:rPr>
              <a:t>PHP MySQL</a:t>
            </a:r>
          </a:p>
        </p:txBody>
      </p:sp>
      <p:sp>
        <p:nvSpPr>
          <p:cNvPr id="39" name="object 42">
            <a:extLst>
              <a:ext uri="{FF2B5EF4-FFF2-40B4-BE49-F238E27FC236}">
                <a16:creationId xmlns:a16="http://schemas.microsoft.com/office/drawing/2014/main" id="{375E5216-63EC-5286-F4F9-79B41F439F9F}"/>
              </a:ext>
            </a:extLst>
          </p:cNvPr>
          <p:cNvSpPr txBox="1"/>
          <p:nvPr/>
        </p:nvSpPr>
        <p:spPr>
          <a:xfrm>
            <a:off x="1474118" y="4180231"/>
            <a:ext cx="371913" cy="604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35"/>
              </a:lnSpc>
              <a:spcBef>
                <a:spcPts val="0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100 %</a:t>
            </a:r>
          </a:p>
          <a:p>
            <a:pPr marL="0" marR="0">
              <a:lnSpc>
                <a:spcPts val="935"/>
              </a:lnSpc>
              <a:spcBef>
                <a:spcPts val="1764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80 %</a:t>
            </a:r>
          </a:p>
        </p:txBody>
      </p:sp>
      <p:sp>
        <p:nvSpPr>
          <p:cNvPr id="40" name="object 43">
            <a:extLst>
              <a:ext uri="{FF2B5EF4-FFF2-40B4-BE49-F238E27FC236}">
                <a16:creationId xmlns:a16="http://schemas.microsoft.com/office/drawing/2014/main" id="{0D6D9B1C-4383-45ED-6010-288AD47DE64C}"/>
              </a:ext>
            </a:extLst>
          </p:cNvPr>
          <p:cNvSpPr txBox="1"/>
          <p:nvPr/>
        </p:nvSpPr>
        <p:spPr>
          <a:xfrm>
            <a:off x="3907904" y="4180231"/>
            <a:ext cx="371912" cy="261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35"/>
              </a:lnSpc>
              <a:spcBef>
                <a:spcPts val="0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100 %</a:t>
            </a:r>
          </a:p>
        </p:txBody>
      </p:sp>
      <p:sp>
        <p:nvSpPr>
          <p:cNvPr id="41" name="object 44">
            <a:extLst>
              <a:ext uri="{FF2B5EF4-FFF2-40B4-BE49-F238E27FC236}">
                <a16:creationId xmlns:a16="http://schemas.microsoft.com/office/drawing/2014/main" id="{0F7EA2DA-A7D8-2CD1-618B-C11720FE1E29}"/>
              </a:ext>
            </a:extLst>
          </p:cNvPr>
          <p:cNvSpPr txBox="1"/>
          <p:nvPr/>
        </p:nvSpPr>
        <p:spPr>
          <a:xfrm>
            <a:off x="6593954" y="4180244"/>
            <a:ext cx="371912" cy="614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35"/>
              </a:lnSpc>
              <a:spcBef>
                <a:spcPts val="0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100 %</a:t>
            </a:r>
          </a:p>
          <a:p>
            <a:pPr marL="0" marR="0">
              <a:lnSpc>
                <a:spcPts val="935"/>
              </a:lnSpc>
              <a:spcBef>
                <a:spcPts val="1893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90 %</a:t>
            </a:r>
          </a:p>
        </p:txBody>
      </p:sp>
      <p:sp>
        <p:nvSpPr>
          <p:cNvPr id="42" name="object 45">
            <a:extLst>
              <a:ext uri="{FF2B5EF4-FFF2-40B4-BE49-F238E27FC236}">
                <a16:creationId xmlns:a16="http://schemas.microsoft.com/office/drawing/2014/main" id="{D3E5B59D-7CFE-281A-59A2-20D0F6668082}"/>
              </a:ext>
            </a:extLst>
          </p:cNvPr>
          <p:cNvSpPr txBox="1"/>
          <p:nvPr/>
        </p:nvSpPr>
        <p:spPr>
          <a:xfrm>
            <a:off x="3907904" y="4392982"/>
            <a:ext cx="324744" cy="261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35"/>
              </a:lnSpc>
              <a:spcBef>
                <a:spcPts val="0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80 %</a:t>
            </a:r>
          </a:p>
        </p:txBody>
      </p:sp>
      <p:sp>
        <p:nvSpPr>
          <p:cNvPr id="43" name="object 46">
            <a:extLst>
              <a:ext uri="{FF2B5EF4-FFF2-40B4-BE49-F238E27FC236}">
                <a16:creationId xmlns:a16="http://schemas.microsoft.com/office/drawing/2014/main" id="{A7490AAB-DD46-8889-E26D-D5BD14975068}"/>
              </a:ext>
            </a:extLst>
          </p:cNvPr>
          <p:cNvSpPr txBox="1"/>
          <p:nvPr/>
        </p:nvSpPr>
        <p:spPr>
          <a:xfrm>
            <a:off x="254273" y="4498371"/>
            <a:ext cx="786482" cy="543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solidFill>
                  <a:srgbClr val="C899B4"/>
                </a:solidFill>
                <a:latin typeface="QVEQUG+Calibri"/>
                <a:cs typeface="QVEQUG+Calibri"/>
              </a:rPr>
              <a:t>Allemand</a:t>
            </a:r>
            <a:endParaRPr sz="1200" dirty="0">
              <a:solidFill>
                <a:srgbClr val="C899B4"/>
              </a:solidFill>
              <a:latin typeface="QVEQUG+Calibri"/>
              <a:cs typeface="QVEQUG+Calibri"/>
            </a:endParaRPr>
          </a:p>
          <a:p>
            <a:pPr marL="0" marR="0">
              <a:lnSpc>
                <a:spcPts val="1464"/>
              </a:lnSpc>
              <a:spcBef>
                <a:spcPts val="1334"/>
              </a:spcBef>
              <a:spcAft>
                <a:spcPts val="0"/>
              </a:spcAft>
            </a:pPr>
            <a:r>
              <a:rPr lang="fr-FR" sz="1200" dirty="0">
                <a:solidFill>
                  <a:srgbClr val="C899B4"/>
                </a:solidFill>
                <a:latin typeface="QVEQUG+Calibri"/>
                <a:cs typeface="QVEQUG+Calibri"/>
              </a:rPr>
              <a:t>Espagnol</a:t>
            </a:r>
            <a:endParaRPr sz="1200" dirty="0">
              <a:solidFill>
                <a:srgbClr val="C899B4"/>
              </a:solidFill>
              <a:latin typeface="QVEQUG+Calibri"/>
              <a:cs typeface="QVEQUG+Calibri"/>
            </a:endParaRPr>
          </a:p>
        </p:txBody>
      </p:sp>
      <p:sp>
        <p:nvSpPr>
          <p:cNvPr id="44" name="object 47">
            <a:extLst>
              <a:ext uri="{FF2B5EF4-FFF2-40B4-BE49-F238E27FC236}">
                <a16:creationId xmlns:a16="http://schemas.microsoft.com/office/drawing/2014/main" id="{1FCC9FCC-84EF-9688-363E-38B7E154788A}"/>
              </a:ext>
            </a:extLst>
          </p:cNvPr>
          <p:cNvSpPr txBox="1"/>
          <p:nvPr/>
        </p:nvSpPr>
        <p:spPr>
          <a:xfrm>
            <a:off x="2633600" y="4619523"/>
            <a:ext cx="858515" cy="4285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solidFill>
                  <a:srgbClr val="C899B4"/>
                </a:solidFill>
                <a:latin typeface="QVEQUG+Calibri"/>
                <a:cs typeface="QVEQUG+Calibri"/>
              </a:rPr>
              <a:t>Innovant</a:t>
            </a:r>
            <a:endParaRPr sz="1200" dirty="0">
              <a:solidFill>
                <a:srgbClr val="C899B4"/>
              </a:solidFill>
              <a:latin typeface="QVEQUG+Calibri"/>
              <a:cs typeface="QVEQUG+Calibri"/>
            </a:endParaRPr>
          </a:p>
          <a:p>
            <a:pPr marL="0" marR="0">
              <a:lnSpc>
                <a:spcPts val="1464"/>
              </a:lnSpc>
              <a:spcBef>
                <a:spcPts val="434"/>
              </a:spcBef>
              <a:spcAft>
                <a:spcPts val="0"/>
              </a:spcAft>
            </a:pPr>
            <a:r>
              <a:rPr sz="1200" dirty="0" err="1">
                <a:solidFill>
                  <a:srgbClr val="C899B4"/>
                </a:solidFill>
                <a:latin typeface="QVEQUG+Calibri"/>
                <a:cs typeface="QVEQUG+Calibri"/>
              </a:rPr>
              <a:t>Organi</a:t>
            </a:r>
            <a:r>
              <a:rPr lang="fr-FR" sz="1200" dirty="0" err="1">
                <a:solidFill>
                  <a:srgbClr val="C899B4"/>
                </a:solidFill>
                <a:latin typeface="QVEQUG+Calibri"/>
                <a:cs typeface="QVEQUG+Calibri"/>
              </a:rPr>
              <a:t>sé</a:t>
            </a:r>
            <a:endParaRPr sz="1200" dirty="0">
              <a:solidFill>
                <a:srgbClr val="C899B4"/>
              </a:solidFill>
              <a:latin typeface="QVEQUG+Calibri"/>
              <a:cs typeface="QVEQUG+Calibri"/>
            </a:endParaRPr>
          </a:p>
        </p:txBody>
      </p:sp>
      <p:sp>
        <p:nvSpPr>
          <p:cNvPr id="45" name="object 48">
            <a:extLst>
              <a:ext uri="{FF2B5EF4-FFF2-40B4-BE49-F238E27FC236}">
                <a16:creationId xmlns:a16="http://schemas.microsoft.com/office/drawing/2014/main" id="{C1882DC1-1053-4099-D7ED-7733182B5B73}"/>
              </a:ext>
            </a:extLst>
          </p:cNvPr>
          <p:cNvSpPr txBox="1"/>
          <p:nvPr/>
        </p:nvSpPr>
        <p:spPr>
          <a:xfrm>
            <a:off x="3907904" y="4669130"/>
            <a:ext cx="371912" cy="499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35"/>
              </a:lnSpc>
              <a:spcBef>
                <a:spcPts val="0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100 %</a:t>
            </a:r>
          </a:p>
          <a:p>
            <a:pPr marL="0" marR="0">
              <a:lnSpc>
                <a:spcPts val="935"/>
              </a:lnSpc>
              <a:spcBef>
                <a:spcPts val="989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100 %</a:t>
            </a:r>
          </a:p>
        </p:txBody>
      </p:sp>
      <p:sp>
        <p:nvSpPr>
          <p:cNvPr id="46" name="object 49">
            <a:extLst>
              <a:ext uri="{FF2B5EF4-FFF2-40B4-BE49-F238E27FC236}">
                <a16:creationId xmlns:a16="http://schemas.microsoft.com/office/drawing/2014/main" id="{C5CC8E2F-69B7-6438-70A9-96D155DBB4CA}"/>
              </a:ext>
            </a:extLst>
          </p:cNvPr>
          <p:cNvSpPr txBox="1"/>
          <p:nvPr/>
        </p:nvSpPr>
        <p:spPr>
          <a:xfrm>
            <a:off x="4929318" y="4835213"/>
            <a:ext cx="1257317" cy="184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4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C899B4"/>
                </a:solidFill>
                <a:latin typeface="QVEQUG+Calibri"/>
                <a:cs typeface="QVEQUG+Calibri"/>
              </a:rPr>
              <a:t>Google </a:t>
            </a:r>
            <a:r>
              <a:rPr sz="1200" dirty="0" err="1">
                <a:solidFill>
                  <a:srgbClr val="C899B4"/>
                </a:solidFill>
                <a:latin typeface="QVEQUG+Calibri"/>
                <a:cs typeface="QVEQUG+Calibri"/>
              </a:rPr>
              <a:t>Analy</a:t>
            </a:r>
            <a:r>
              <a:rPr lang="fr-FR" sz="1200" dirty="0" err="1">
                <a:solidFill>
                  <a:srgbClr val="C899B4"/>
                </a:solidFill>
                <a:latin typeface="QVEQUG+Calibri"/>
                <a:cs typeface="QVEQUG+Calibri"/>
              </a:rPr>
              <a:t>t</a:t>
            </a:r>
            <a:r>
              <a:rPr sz="1200" dirty="0">
                <a:solidFill>
                  <a:srgbClr val="C899B4"/>
                </a:solidFill>
                <a:latin typeface="QVEQUG+Calibri"/>
                <a:cs typeface="QVEQUG+Calibri"/>
              </a:rPr>
              <a:t>cs</a:t>
            </a:r>
          </a:p>
        </p:txBody>
      </p:sp>
      <p:sp>
        <p:nvSpPr>
          <p:cNvPr id="47" name="object 50">
            <a:extLst>
              <a:ext uri="{FF2B5EF4-FFF2-40B4-BE49-F238E27FC236}">
                <a16:creationId xmlns:a16="http://schemas.microsoft.com/office/drawing/2014/main" id="{60B5F523-246F-0426-7F73-EDA4C7463F7F}"/>
              </a:ext>
            </a:extLst>
          </p:cNvPr>
          <p:cNvSpPr txBox="1"/>
          <p:nvPr/>
        </p:nvSpPr>
        <p:spPr>
          <a:xfrm>
            <a:off x="1474118" y="4907281"/>
            <a:ext cx="371913" cy="261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35"/>
              </a:lnSpc>
              <a:spcBef>
                <a:spcPts val="0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100 %</a:t>
            </a:r>
          </a:p>
        </p:txBody>
      </p:sp>
      <p:sp>
        <p:nvSpPr>
          <p:cNvPr id="48" name="object 51">
            <a:extLst>
              <a:ext uri="{FF2B5EF4-FFF2-40B4-BE49-F238E27FC236}">
                <a16:creationId xmlns:a16="http://schemas.microsoft.com/office/drawing/2014/main" id="{C3E818C3-65BA-1F23-3ADB-6AFE4C4AA529}"/>
              </a:ext>
            </a:extLst>
          </p:cNvPr>
          <p:cNvSpPr txBox="1"/>
          <p:nvPr/>
        </p:nvSpPr>
        <p:spPr>
          <a:xfrm>
            <a:off x="6631075" y="4907293"/>
            <a:ext cx="371912" cy="261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35"/>
              </a:lnSpc>
              <a:spcBef>
                <a:spcPts val="0"/>
              </a:spcBef>
              <a:spcAft>
                <a:spcPts val="0"/>
              </a:spcAft>
            </a:pPr>
            <a:r>
              <a:rPr sz="750" dirty="0">
                <a:solidFill>
                  <a:srgbClr val="FFFFFF"/>
                </a:solidFill>
                <a:latin typeface="Calibri"/>
                <a:cs typeface="Calibri"/>
              </a:rPr>
              <a:t>100 %</a:t>
            </a:r>
          </a:p>
        </p:txBody>
      </p:sp>
      <p:sp>
        <p:nvSpPr>
          <p:cNvPr id="49" name="object 52">
            <a:extLst>
              <a:ext uri="{FF2B5EF4-FFF2-40B4-BE49-F238E27FC236}">
                <a16:creationId xmlns:a16="http://schemas.microsoft.com/office/drawing/2014/main" id="{9212F0BF-D013-B485-0677-D2D74451C86E}"/>
              </a:ext>
            </a:extLst>
          </p:cNvPr>
          <p:cNvSpPr txBox="1"/>
          <p:nvPr/>
        </p:nvSpPr>
        <p:spPr>
          <a:xfrm>
            <a:off x="240049" y="5418175"/>
            <a:ext cx="1927858" cy="222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50" spc="-49" dirty="0">
                <a:solidFill>
                  <a:srgbClr val="FFFFFF"/>
                </a:solidFill>
                <a:latin typeface="QVEQUG+Calibri"/>
                <a:cs typeface="QVEQUG+Calibri"/>
              </a:rPr>
              <a:t>Expérience Professionnelle</a:t>
            </a:r>
            <a:endParaRPr sz="1450" spc="-25" dirty="0">
              <a:solidFill>
                <a:srgbClr val="FFFFFF"/>
              </a:solidFill>
              <a:latin typeface="QVEQUG+Calibri"/>
              <a:cs typeface="QVEQUG+Calibri"/>
            </a:endParaRPr>
          </a:p>
        </p:txBody>
      </p:sp>
      <p:sp>
        <p:nvSpPr>
          <p:cNvPr id="50" name="object 53">
            <a:extLst>
              <a:ext uri="{FF2B5EF4-FFF2-40B4-BE49-F238E27FC236}">
                <a16:creationId xmlns:a16="http://schemas.microsoft.com/office/drawing/2014/main" id="{9B3F733B-5312-5C49-E305-12B494A86F06}"/>
              </a:ext>
            </a:extLst>
          </p:cNvPr>
          <p:cNvSpPr txBox="1"/>
          <p:nvPr/>
        </p:nvSpPr>
        <p:spPr>
          <a:xfrm>
            <a:off x="563450" y="6060019"/>
            <a:ext cx="1505150" cy="66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645">
              <a:lnSpc>
                <a:spcPts val="1636"/>
              </a:lnSpc>
            </a:pPr>
            <a:r>
              <a:rPr sz="1350" spc="-33" dirty="0">
                <a:solidFill>
                  <a:srgbClr val="6D274D"/>
                </a:solidFill>
                <a:latin typeface="Calibri"/>
                <a:cs typeface="Calibri"/>
              </a:rPr>
              <a:t>2014-2015</a:t>
            </a:r>
            <a:endParaRPr lang="fr-FR" sz="1350" spc="-33" dirty="0">
              <a:solidFill>
                <a:srgbClr val="6D274D"/>
              </a:solidFill>
              <a:latin typeface="Calibri"/>
              <a:cs typeface="Calibri"/>
            </a:endParaRP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b="1" spc="-25" dirty="0">
                <a:solidFill>
                  <a:srgbClr val="6D274D"/>
                </a:solidFill>
                <a:latin typeface="Calibri"/>
                <a:cs typeface="Calibri"/>
              </a:rPr>
              <a:t>TITRE DU POSTE</a:t>
            </a:r>
            <a:r>
              <a:rPr lang="fr-FR" sz="1150" b="1" dirty="0">
                <a:solidFill>
                  <a:srgbClr val="6D274D"/>
                </a:solidFill>
                <a:latin typeface="Calibri"/>
                <a:cs typeface="Calibri"/>
              </a:rPr>
              <a:t>|</a:t>
            </a:r>
            <a:r>
              <a:rPr lang="fr-FR" sz="1150" b="1" spc="-36" dirty="0">
                <a:solidFill>
                  <a:srgbClr val="6D274D"/>
                </a:solidFill>
                <a:latin typeface="Calibri"/>
                <a:cs typeface="Calibri"/>
              </a:rPr>
              <a:t> </a:t>
            </a:r>
            <a:r>
              <a:rPr lang="fr-FR" sz="1150" b="1" spc="-41" dirty="0">
                <a:solidFill>
                  <a:srgbClr val="6D274D"/>
                </a:solidFill>
                <a:latin typeface="Calibri"/>
                <a:cs typeface="Calibri"/>
              </a:rPr>
              <a:t>VILLE</a:t>
            </a: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Entreprise</a:t>
            </a:r>
            <a:endParaRPr sz="1150" spc="-30" dirty="0">
              <a:solidFill>
                <a:srgbClr val="6D274D"/>
              </a:solidFill>
              <a:latin typeface="OEVORM+Calibri-Light"/>
              <a:cs typeface="OEVORM+Calibri-Light"/>
            </a:endParaRPr>
          </a:p>
        </p:txBody>
      </p:sp>
      <p:sp>
        <p:nvSpPr>
          <p:cNvPr id="54" name="object 57">
            <a:extLst>
              <a:ext uri="{FF2B5EF4-FFF2-40B4-BE49-F238E27FC236}">
                <a16:creationId xmlns:a16="http://schemas.microsoft.com/office/drawing/2014/main" id="{B7ED9D67-3DFC-4C3F-C7D8-362FA4A5F4AC}"/>
              </a:ext>
            </a:extLst>
          </p:cNvPr>
          <p:cNvSpPr txBox="1"/>
          <p:nvPr/>
        </p:nvSpPr>
        <p:spPr>
          <a:xfrm>
            <a:off x="266901" y="6768983"/>
            <a:ext cx="2147409" cy="1083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111" marR="0">
              <a:lnSpc>
                <a:spcPts val="1403"/>
              </a:lnSpc>
              <a:spcBef>
                <a:spcPts val="0"/>
              </a:spcBef>
              <a:spcAft>
                <a:spcPts val="0"/>
              </a:spcAft>
            </a:pPr>
            <a:r>
              <a:rPr sz="1150" spc="-27" dirty="0">
                <a:solidFill>
                  <a:srgbClr val="6D274D"/>
                </a:solidFill>
                <a:latin typeface="OEVORM+Calibri-Light"/>
                <a:cs typeface="OEVORM+Calibri-Light"/>
              </a:rPr>
              <a:t>Lorem</a:t>
            </a: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1" dirty="0">
                <a:solidFill>
                  <a:srgbClr val="6D274D"/>
                </a:solidFill>
                <a:latin typeface="OEVORM+Calibri-Light"/>
                <a:cs typeface="OEVORM+Calibri-Light"/>
              </a:rPr>
              <a:t>ipsum</a:t>
            </a:r>
            <a:r>
              <a:rPr sz="11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dolor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sit</a:t>
            </a:r>
            <a:r>
              <a:rPr sz="11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amet,</a:t>
            </a:r>
          </a:p>
          <a:p>
            <a:pPr marL="0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consectetur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OEVORM+Calibri-Light"/>
                <a:cs typeface="OEVORM+Calibri-Light"/>
              </a:rPr>
              <a:t>adipiscing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 elit.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Morbi</a:t>
            </a:r>
          </a:p>
          <a:p>
            <a:pPr marL="1925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1" dirty="0">
                <a:solidFill>
                  <a:srgbClr val="6D274D"/>
                </a:solidFill>
                <a:latin typeface="MPKEHW+Calibri-Light"/>
                <a:cs typeface="MPKEHW+Calibri-Light"/>
              </a:rPr>
              <a:t>tris�que</a:t>
            </a:r>
            <a:r>
              <a:rPr sz="1150" spc="-15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sapien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nec</a:t>
            </a:r>
            <a:r>
              <a:rPr sz="11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nulla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rutrum</a:t>
            </a:r>
          </a:p>
          <a:p>
            <a:pPr marL="642919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imperdiet.</a:t>
            </a:r>
          </a:p>
        </p:txBody>
      </p:sp>
      <p:sp>
        <p:nvSpPr>
          <p:cNvPr id="55" name="object 58">
            <a:extLst>
              <a:ext uri="{FF2B5EF4-FFF2-40B4-BE49-F238E27FC236}">
                <a16:creationId xmlns:a16="http://schemas.microsoft.com/office/drawing/2014/main" id="{F7903B9A-8E64-2ECF-1A62-6E6348C29D87}"/>
              </a:ext>
            </a:extLst>
          </p:cNvPr>
          <p:cNvSpPr txBox="1"/>
          <p:nvPr/>
        </p:nvSpPr>
        <p:spPr>
          <a:xfrm>
            <a:off x="2987461" y="6768983"/>
            <a:ext cx="2147409" cy="1083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111" marR="0">
              <a:lnSpc>
                <a:spcPts val="1403"/>
              </a:lnSpc>
              <a:spcBef>
                <a:spcPts val="0"/>
              </a:spcBef>
              <a:spcAft>
                <a:spcPts val="0"/>
              </a:spcAft>
            </a:pPr>
            <a:r>
              <a:rPr sz="1150" spc="-27" dirty="0">
                <a:solidFill>
                  <a:srgbClr val="6D274D"/>
                </a:solidFill>
                <a:latin typeface="OEVORM+Calibri-Light"/>
                <a:cs typeface="OEVORM+Calibri-Light"/>
              </a:rPr>
              <a:t>Lorem</a:t>
            </a: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1" dirty="0">
                <a:solidFill>
                  <a:srgbClr val="6D274D"/>
                </a:solidFill>
                <a:latin typeface="OEVORM+Calibri-Light"/>
                <a:cs typeface="OEVORM+Calibri-Light"/>
              </a:rPr>
              <a:t>ipsum</a:t>
            </a:r>
            <a:r>
              <a:rPr sz="11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dolor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sit</a:t>
            </a:r>
            <a:r>
              <a:rPr sz="11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amet,</a:t>
            </a:r>
          </a:p>
          <a:p>
            <a:pPr marL="0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consectetur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OEVORM+Calibri-Light"/>
                <a:cs typeface="OEVORM+Calibri-Light"/>
              </a:rPr>
              <a:t>adipiscing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 elit.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Morbi</a:t>
            </a:r>
          </a:p>
          <a:p>
            <a:pPr marL="1925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1" dirty="0">
                <a:solidFill>
                  <a:srgbClr val="6D274D"/>
                </a:solidFill>
                <a:latin typeface="MPKEHW+Calibri-Light"/>
                <a:cs typeface="MPKEHW+Calibri-Light"/>
              </a:rPr>
              <a:t>tris�que</a:t>
            </a:r>
            <a:r>
              <a:rPr sz="1150" spc="-15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sapien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nec</a:t>
            </a:r>
            <a:r>
              <a:rPr sz="11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nulla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rutrum</a:t>
            </a:r>
          </a:p>
          <a:p>
            <a:pPr marL="642919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imperdiet.</a:t>
            </a:r>
          </a:p>
        </p:txBody>
      </p:sp>
      <p:sp>
        <p:nvSpPr>
          <p:cNvPr id="56" name="object 59">
            <a:extLst>
              <a:ext uri="{FF2B5EF4-FFF2-40B4-BE49-F238E27FC236}">
                <a16:creationId xmlns:a16="http://schemas.microsoft.com/office/drawing/2014/main" id="{038DCF55-4AA1-C46F-442C-2A53043CA5B4}"/>
              </a:ext>
            </a:extLst>
          </p:cNvPr>
          <p:cNvSpPr txBox="1"/>
          <p:nvPr/>
        </p:nvSpPr>
        <p:spPr>
          <a:xfrm>
            <a:off x="5486601" y="6768983"/>
            <a:ext cx="2147410" cy="1083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111" marR="0">
              <a:lnSpc>
                <a:spcPts val="1403"/>
              </a:lnSpc>
              <a:spcBef>
                <a:spcPts val="0"/>
              </a:spcBef>
              <a:spcAft>
                <a:spcPts val="0"/>
              </a:spcAft>
            </a:pPr>
            <a:r>
              <a:rPr sz="1150" spc="-27" dirty="0">
                <a:solidFill>
                  <a:srgbClr val="6D274D"/>
                </a:solidFill>
                <a:latin typeface="OEVORM+Calibri-Light"/>
                <a:cs typeface="OEVORM+Calibri-Light"/>
              </a:rPr>
              <a:t>Lorem</a:t>
            </a: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1" dirty="0">
                <a:solidFill>
                  <a:srgbClr val="6D274D"/>
                </a:solidFill>
                <a:latin typeface="OEVORM+Calibri-Light"/>
                <a:cs typeface="OEVORM+Calibri-Light"/>
              </a:rPr>
              <a:t>ipsum</a:t>
            </a:r>
            <a:r>
              <a:rPr sz="11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dolor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sit</a:t>
            </a:r>
            <a:r>
              <a:rPr sz="11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amet,</a:t>
            </a:r>
          </a:p>
          <a:p>
            <a:pPr marL="0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consectetur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OEVORM+Calibri-Light"/>
                <a:cs typeface="OEVORM+Calibri-Light"/>
              </a:rPr>
              <a:t>adipiscing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 elit.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Morbi</a:t>
            </a:r>
          </a:p>
          <a:p>
            <a:pPr marL="1925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1" dirty="0">
                <a:solidFill>
                  <a:srgbClr val="6D274D"/>
                </a:solidFill>
                <a:latin typeface="MPKEHW+Calibri-Light"/>
                <a:cs typeface="MPKEHW+Calibri-Light"/>
              </a:rPr>
              <a:t>tris�que</a:t>
            </a:r>
            <a:r>
              <a:rPr sz="1150" spc="-15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sapien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nec</a:t>
            </a:r>
            <a:r>
              <a:rPr sz="11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nulla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rutrum</a:t>
            </a:r>
          </a:p>
          <a:p>
            <a:pPr marL="64291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imperdiet.</a:t>
            </a:r>
          </a:p>
        </p:txBody>
      </p:sp>
      <p:sp>
        <p:nvSpPr>
          <p:cNvPr id="57" name="object 60">
            <a:extLst>
              <a:ext uri="{FF2B5EF4-FFF2-40B4-BE49-F238E27FC236}">
                <a16:creationId xmlns:a16="http://schemas.microsoft.com/office/drawing/2014/main" id="{77D362A4-8E91-7B8B-FA53-8C9BD50D3EBC}"/>
              </a:ext>
            </a:extLst>
          </p:cNvPr>
          <p:cNvSpPr txBox="1"/>
          <p:nvPr/>
        </p:nvSpPr>
        <p:spPr>
          <a:xfrm>
            <a:off x="238505" y="7956199"/>
            <a:ext cx="996459" cy="222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50" spc="-31" dirty="0">
                <a:solidFill>
                  <a:srgbClr val="FFFFFF"/>
                </a:solidFill>
                <a:latin typeface="QVEQUG+Calibri"/>
                <a:cs typeface="QVEQUG+Calibri"/>
              </a:rPr>
              <a:t>Formation</a:t>
            </a:r>
            <a:endParaRPr sz="1450" spc="-31" dirty="0">
              <a:solidFill>
                <a:srgbClr val="FFFFFF"/>
              </a:solidFill>
              <a:latin typeface="QVEQUG+Calibri"/>
              <a:cs typeface="QVEQUG+Calibri"/>
            </a:endParaRPr>
          </a:p>
        </p:txBody>
      </p:sp>
      <p:sp>
        <p:nvSpPr>
          <p:cNvPr id="61" name="object 64">
            <a:extLst>
              <a:ext uri="{FF2B5EF4-FFF2-40B4-BE49-F238E27FC236}">
                <a16:creationId xmlns:a16="http://schemas.microsoft.com/office/drawing/2014/main" id="{CEE4F900-1E5B-9257-961C-5C5F33CFDCCB}"/>
              </a:ext>
            </a:extLst>
          </p:cNvPr>
          <p:cNvSpPr txBox="1"/>
          <p:nvPr/>
        </p:nvSpPr>
        <p:spPr>
          <a:xfrm>
            <a:off x="266950" y="9230941"/>
            <a:ext cx="2147409" cy="1083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111" marR="0">
              <a:lnSpc>
                <a:spcPts val="1403"/>
              </a:lnSpc>
              <a:spcBef>
                <a:spcPts val="0"/>
              </a:spcBef>
              <a:spcAft>
                <a:spcPts val="0"/>
              </a:spcAft>
            </a:pPr>
            <a:r>
              <a:rPr sz="1150" spc="-27" dirty="0">
                <a:solidFill>
                  <a:srgbClr val="6D274D"/>
                </a:solidFill>
                <a:latin typeface="OEVORM+Calibri-Light"/>
                <a:cs typeface="OEVORM+Calibri-Light"/>
              </a:rPr>
              <a:t>Lorem</a:t>
            </a: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1" dirty="0">
                <a:solidFill>
                  <a:srgbClr val="6D274D"/>
                </a:solidFill>
                <a:latin typeface="OEVORM+Calibri-Light"/>
                <a:cs typeface="OEVORM+Calibri-Light"/>
              </a:rPr>
              <a:t>ipsum</a:t>
            </a:r>
            <a:r>
              <a:rPr sz="11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dolor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sit</a:t>
            </a:r>
            <a:r>
              <a:rPr sz="11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amet,</a:t>
            </a:r>
          </a:p>
          <a:p>
            <a:pPr marL="0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consectetur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OEVORM+Calibri-Light"/>
                <a:cs typeface="OEVORM+Calibri-Light"/>
              </a:rPr>
              <a:t>adipiscing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 elit.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Morbi</a:t>
            </a:r>
          </a:p>
          <a:p>
            <a:pPr marL="1925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1" dirty="0">
                <a:solidFill>
                  <a:srgbClr val="6D274D"/>
                </a:solidFill>
                <a:latin typeface="MPKEHW+Calibri-Light"/>
                <a:cs typeface="MPKEHW+Calibri-Light"/>
              </a:rPr>
              <a:t>tris�que</a:t>
            </a:r>
            <a:r>
              <a:rPr sz="1150" spc="-15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sapien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nec</a:t>
            </a:r>
            <a:r>
              <a:rPr sz="11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nulla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rutrum</a:t>
            </a:r>
          </a:p>
          <a:p>
            <a:pPr marL="642919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imperdiet.</a:t>
            </a:r>
          </a:p>
        </p:txBody>
      </p:sp>
      <p:sp>
        <p:nvSpPr>
          <p:cNvPr id="62" name="object 65">
            <a:extLst>
              <a:ext uri="{FF2B5EF4-FFF2-40B4-BE49-F238E27FC236}">
                <a16:creationId xmlns:a16="http://schemas.microsoft.com/office/drawing/2014/main" id="{751B5C4F-46FC-0895-D1E6-83D747FA6871}"/>
              </a:ext>
            </a:extLst>
          </p:cNvPr>
          <p:cNvSpPr txBox="1"/>
          <p:nvPr/>
        </p:nvSpPr>
        <p:spPr>
          <a:xfrm>
            <a:off x="2846891" y="9230948"/>
            <a:ext cx="2147409" cy="1083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111" marR="0">
              <a:lnSpc>
                <a:spcPts val="1403"/>
              </a:lnSpc>
              <a:spcBef>
                <a:spcPts val="0"/>
              </a:spcBef>
              <a:spcAft>
                <a:spcPts val="0"/>
              </a:spcAft>
            </a:pPr>
            <a:r>
              <a:rPr sz="1150" spc="-27" dirty="0">
                <a:solidFill>
                  <a:srgbClr val="6D274D"/>
                </a:solidFill>
                <a:latin typeface="OEVORM+Calibri-Light"/>
                <a:cs typeface="OEVORM+Calibri-Light"/>
              </a:rPr>
              <a:t>Lorem</a:t>
            </a: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1" dirty="0">
                <a:solidFill>
                  <a:srgbClr val="6D274D"/>
                </a:solidFill>
                <a:latin typeface="OEVORM+Calibri-Light"/>
                <a:cs typeface="OEVORM+Calibri-Light"/>
              </a:rPr>
              <a:t>ipsum</a:t>
            </a:r>
            <a:r>
              <a:rPr sz="11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dolor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sit</a:t>
            </a:r>
            <a:r>
              <a:rPr sz="11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amet,</a:t>
            </a:r>
          </a:p>
          <a:p>
            <a:pPr marL="0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consectetur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OEVORM+Calibri-Light"/>
                <a:cs typeface="OEVORM+Calibri-Light"/>
              </a:rPr>
              <a:t>adipiscing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 elit.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Morbi</a:t>
            </a:r>
          </a:p>
          <a:p>
            <a:pPr marL="1925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1" dirty="0">
                <a:solidFill>
                  <a:srgbClr val="6D274D"/>
                </a:solidFill>
                <a:latin typeface="MPKEHW+Calibri-Light"/>
                <a:cs typeface="MPKEHW+Calibri-Light"/>
              </a:rPr>
              <a:t>tris�que</a:t>
            </a:r>
            <a:r>
              <a:rPr sz="1150" spc="-15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sapien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nec</a:t>
            </a:r>
            <a:r>
              <a:rPr sz="11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nulla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rutrum</a:t>
            </a:r>
          </a:p>
          <a:p>
            <a:pPr marL="642919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imperdiet.</a:t>
            </a:r>
          </a:p>
        </p:txBody>
      </p:sp>
      <p:sp>
        <p:nvSpPr>
          <p:cNvPr id="63" name="object 66">
            <a:extLst>
              <a:ext uri="{FF2B5EF4-FFF2-40B4-BE49-F238E27FC236}">
                <a16:creationId xmlns:a16="http://schemas.microsoft.com/office/drawing/2014/main" id="{027B71C5-C8F5-3EA0-EF55-8FFE6E550E48}"/>
              </a:ext>
            </a:extLst>
          </p:cNvPr>
          <p:cNvSpPr txBox="1"/>
          <p:nvPr/>
        </p:nvSpPr>
        <p:spPr>
          <a:xfrm>
            <a:off x="5447434" y="9230941"/>
            <a:ext cx="2147410" cy="1083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111" marR="0">
              <a:lnSpc>
                <a:spcPts val="1403"/>
              </a:lnSpc>
              <a:spcBef>
                <a:spcPts val="0"/>
              </a:spcBef>
              <a:spcAft>
                <a:spcPts val="0"/>
              </a:spcAft>
            </a:pPr>
            <a:r>
              <a:rPr sz="1150" spc="-27" dirty="0">
                <a:solidFill>
                  <a:srgbClr val="6D274D"/>
                </a:solidFill>
                <a:latin typeface="OEVORM+Calibri-Light"/>
                <a:cs typeface="OEVORM+Calibri-Light"/>
              </a:rPr>
              <a:t>Lorem</a:t>
            </a: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1" dirty="0">
                <a:solidFill>
                  <a:srgbClr val="6D274D"/>
                </a:solidFill>
                <a:latin typeface="OEVORM+Calibri-Light"/>
                <a:cs typeface="OEVORM+Calibri-Light"/>
              </a:rPr>
              <a:t>ipsum</a:t>
            </a:r>
            <a:r>
              <a:rPr sz="1150" spc="-3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dolor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sit</a:t>
            </a:r>
            <a:r>
              <a:rPr sz="1150" spc="-12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amet,</a:t>
            </a:r>
          </a:p>
          <a:p>
            <a:pPr marL="0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5" dirty="0">
                <a:solidFill>
                  <a:srgbClr val="6D274D"/>
                </a:solidFill>
                <a:latin typeface="OEVORM+Calibri-Light"/>
                <a:cs typeface="OEVORM+Calibri-Light"/>
              </a:rPr>
              <a:t>consectetur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OEVORM+Calibri-Light"/>
                <a:cs typeface="OEVORM+Calibri-Light"/>
              </a:rPr>
              <a:t>adipiscing</a:t>
            </a:r>
            <a:r>
              <a:rPr sz="1150" spc="-15" dirty="0">
                <a:solidFill>
                  <a:srgbClr val="6D274D"/>
                </a:solidFill>
                <a:latin typeface="OEVORM+Calibri-Light"/>
                <a:cs typeface="OEVORM+Calibri-Light"/>
              </a:rPr>
              <a:t> elit.</a:t>
            </a:r>
            <a:r>
              <a:rPr sz="1150" dirty="0">
                <a:solidFill>
                  <a:srgbClr val="6D274D"/>
                </a:solidFill>
                <a:latin typeface="OEVORM+Calibri-Light"/>
                <a:cs typeface="OEVORM+Calibri-Light"/>
              </a:rPr>
              <a:t> </a:t>
            </a:r>
            <a:r>
              <a:rPr sz="1150" spc="-28" dirty="0">
                <a:solidFill>
                  <a:srgbClr val="6D274D"/>
                </a:solidFill>
                <a:latin typeface="OEVORM+Calibri-Light"/>
                <a:cs typeface="OEVORM+Calibri-Light"/>
              </a:rPr>
              <a:t>Morbi</a:t>
            </a:r>
          </a:p>
          <a:p>
            <a:pPr marL="1925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1" dirty="0">
                <a:solidFill>
                  <a:srgbClr val="6D274D"/>
                </a:solidFill>
                <a:latin typeface="MPKEHW+Calibri-Light"/>
                <a:cs typeface="MPKEHW+Calibri-Light"/>
              </a:rPr>
              <a:t>tris�que</a:t>
            </a:r>
            <a:r>
              <a:rPr sz="1150" spc="-15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sapien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5" dirty="0">
                <a:solidFill>
                  <a:srgbClr val="6D274D"/>
                </a:solidFill>
                <a:latin typeface="MPKEHW+Calibri-Light"/>
                <a:cs typeface="MPKEHW+Calibri-Light"/>
              </a:rPr>
              <a:t>nec</a:t>
            </a:r>
            <a:r>
              <a:rPr sz="1150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18" dirty="0">
                <a:solidFill>
                  <a:srgbClr val="6D274D"/>
                </a:solidFill>
                <a:latin typeface="MPKEHW+Calibri-Light"/>
                <a:cs typeface="MPKEHW+Calibri-Light"/>
              </a:rPr>
              <a:t>nulla</a:t>
            </a:r>
            <a:r>
              <a:rPr sz="1150" spc="-17" dirty="0">
                <a:solidFill>
                  <a:srgbClr val="6D274D"/>
                </a:solidFill>
                <a:latin typeface="MPKEHW+Calibri-Light"/>
                <a:cs typeface="MPKEHW+Calibri-Light"/>
              </a:rPr>
              <a:t> </a:t>
            </a:r>
            <a:r>
              <a:rPr sz="1150" spc="-20" dirty="0">
                <a:solidFill>
                  <a:srgbClr val="6D274D"/>
                </a:solidFill>
                <a:latin typeface="MPKEHW+Calibri-Light"/>
                <a:cs typeface="MPKEHW+Calibri-Light"/>
              </a:rPr>
              <a:t>rutrum</a:t>
            </a:r>
          </a:p>
          <a:p>
            <a:pPr marL="642918" marR="0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sz="1150" spc="-23" dirty="0">
                <a:solidFill>
                  <a:srgbClr val="6D274D"/>
                </a:solidFill>
                <a:latin typeface="OEVORM+Calibri-Light"/>
                <a:cs typeface="OEVORM+Calibri-Light"/>
              </a:rPr>
              <a:t>imperdiet.</a:t>
            </a:r>
          </a:p>
        </p:txBody>
      </p:sp>
      <p:pic>
        <p:nvPicPr>
          <p:cNvPr id="65" name="Рисунок 68">
            <a:extLst>
              <a:ext uri="{FF2B5EF4-FFF2-40B4-BE49-F238E27FC236}">
                <a16:creationId xmlns:a16="http://schemas.microsoft.com/office/drawing/2014/main" id="{68277DB7-0F82-22B9-DB42-333C8C37EC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4437" y="2761289"/>
            <a:ext cx="324000" cy="324000"/>
          </a:xfrm>
          <a:prstGeom prst="rect">
            <a:avLst/>
          </a:prstGeom>
        </p:spPr>
      </p:pic>
      <p:pic>
        <p:nvPicPr>
          <p:cNvPr id="66" name="Рисунок 69">
            <a:extLst>
              <a:ext uri="{FF2B5EF4-FFF2-40B4-BE49-F238E27FC236}">
                <a16:creationId xmlns:a16="http://schemas.microsoft.com/office/drawing/2014/main" id="{01382FEF-FCDA-8097-BBCA-3597B88D97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84891" y="2777084"/>
            <a:ext cx="324000" cy="324000"/>
          </a:xfrm>
          <a:prstGeom prst="rect">
            <a:avLst/>
          </a:prstGeom>
        </p:spPr>
      </p:pic>
      <p:pic>
        <p:nvPicPr>
          <p:cNvPr id="67" name="Рисунок 70">
            <a:extLst>
              <a:ext uri="{FF2B5EF4-FFF2-40B4-BE49-F238E27FC236}">
                <a16:creationId xmlns:a16="http://schemas.microsoft.com/office/drawing/2014/main" id="{DB47A195-D0EF-F431-FD4D-B312DE1E816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0992" y="2758828"/>
            <a:ext cx="324000" cy="324000"/>
          </a:xfrm>
          <a:prstGeom prst="rect">
            <a:avLst/>
          </a:prstGeom>
        </p:spPr>
      </p:pic>
      <p:pic>
        <p:nvPicPr>
          <p:cNvPr id="68" name="Рисунок 71">
            <a:extLst>
              <a:ext uri="{FF2B5EF4-FFF2-40B4-BE49-F238E27FC236}">
                <a16:creationId xmlns:a16="http://schemas.microsoft.com/office/drawing/2014/main" id="{102CBA3F-8884-B679-497F-F9E2798A43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00372" y="2772629"/>
            <a:ext cx="324000" cy="324000"/>
          </a:xfrm>
          <a:prstGeom prst="rect">
            <a:avLst/>
          </a:prstGeom>
        </p:spPr>
      </p:pic>
      <p:sp>
        <p:nvSpPr>
          <p:cNvPr id="70" name="object 30">
            <a:extLst>
              <a:ext uri="{FF2B5EF4-FFF2-40B4-BE49-F238E27FC236}">
                <a16:creationId xmlns:a16="http://schemas.microsoft.com/office/drawing/2014/main" id="{C0CE71CC-3024-C119-1537-9A813B7AFCAE}"/>
              </a:ext>
            </a:extLst>
          </p:cNvPr>
          <p:cNvSpPr txBox="1"/>
          <p:nvPr/>
        </p:nvSpPr>
        <p:spPr>
          <a:xfrm>
            <a:off x="2801684" y="2081165"/>
            <a:ext cx="1872498" cy="259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0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700" spc="-21" dirty="0">
                <a:solidFill>
                  <a:srgbClr val="C899B4"/>
                </a:solidFill>
                <a:latin typeface="QVEQUG+Calibri"/>
                <a:cs typeface="QVEQUG+Calibri"/>
              </a:rPr>
              <a:t>Titre du poste</a:t>
            </a:r>
            <a:endParaRPr sz="1700" spc="-17" dirty="0">
              <a:solidFill>
                <a:srgbClr val="C899B4"/>
              </a:solidFill>
              <a:latin typeface="QVEQUG+Calibri"/>
              <a:cs typeface="QVEQUG+Calibri"/>
            </a:endParaRPr>
          </a:p>
        </p:txBody>
      </p:sp>
      <p:sp>
        <p:nvSpPr>
          <p:cNvPr id="71" name="object 53">
            <a:extLst>
              <a:ext uri="{FF2B5EF4-FFF2-40B4-BE49-F238E27FC236}">
                <a16:creationId xmlns:a16="http://schemas.microsoft.com/office/drawing/2014/main" id="{8D3C7B60-B4F6-BFCD-9C54-534E73720521}"/>
              </a:ext>
            </a:extLst>
          </p:cNvPr>
          <p:cNvSpPr txBox="1"/>
          <p:nvPr/>
        </p:nvSpPr>
        <p:spPr>
          <a:xfrm>
            <a:off x="3227389" y="6063977"/>
            <a:ext cx="1505150" cy="66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645">
              <a:lnSpc>
                <a:spcPts val="1636"/>
              </a:lnSpc>
            </a:pPr>
            <a:r>
              <a:rPr sz="1350" spc="-33" dirty="0">
                <a:solidFill>
                  <a:srgbClr val="6D274D"/>
                </a:solidFill>
                <a:latin typeface="Calibri"/>
                <a:cs typeface="Calibri"/>
              </a:rPr>
              <a:t>2014-2015</a:t>
            </a:r>
            <a:endParaRPr lang="fr-FR" sz="1350" spc="-33" dirty="0">
              <a:solidFill>
                <a:srgbClr val="6D274D"/>
              </a:solidFill>
              <a:latin typeface="Calibri"/>
              <a:cs typeface="Calibri"/>
            </a:endParaRP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b="1" spc="-25" dirty="0">
                <a:solidFill>
                  <a:srgbClr val="6D274D"/>
                </a:solidFill>
                <a:latin typeface="Calibri"/>
                <a:cs typeface="Calibri"/>
              </a:rPr>
              <a:t>TITRE DU POSTE </a:t>
            </a:r>
            <a:r>
              <a:rPr lang="fr-FR" sz="1150" b="1" dirty="0">
                <a:solidFill>
                  <a:srgbClr val="6D274D"/>
                </a:solidFill>
                <a:latin typeface="Calibri"/>
                <a:cs typeface="Calibri"/>
              </a:rPr>
              <a:t>|</a:t>
            </a:r>
            <a:r>
              <a:rPr lang="fr-FR" sz="1150" b="1" spc="-36" dirty="0">
                <a:solidFill>
                  <a:srgbClr val="6D274D"/>
                </a:solidFill>
                <a:latin typeface="Calibri"/>
                <a:cs typeface="Calibri"/>
              </a:rPr>
              <a:t> </a:t>
            </a:r>
            <a:r>
              <a:rPr lang="fr-FR" sz="1150" b="1" spc="-41" dirty="0">
                <a:solidFill>
                  <a:srgbClr val="6D274D"/>
                </a:solidFill>
                <a:latin typeface="Calibri"/>
                <a:cs typeface="Calibri"/>
              </a:rPr>
              <a:t>VILLE</a:t>
            </a: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Entreprise</a:t>
            </a:r>
            <a:endParaRPr sz="1150" spc="-30" dirty="0">
              <a:solidFill>
                <a:srgbClr val="6D274D"/>
              </a:solidFill>
              <a:latin typeface="OEVORM+Calibri-Light"/>
              <a:cs typeface="OEVORM+Calibri-Light"/>
            </a:endParaRPr>
          </a:p>
        </p:txBody>
      </p:sp>
      <p:sp>
        <p:nvSpPr>
          <p:cNvPr id="72" name="object 53">
            <a:extLst>
              <a:ext uri="{FF2B5EF4-FFF2-40B4-BE49-F238E27FC236}">
                <a16:creationId xmlns:a16="http://schemas.microsoft.com/office/drawing/2014/main" id="{08D464A1-1F4D-C0B2-7A70-4D8E8D28B16B}"/>
              </a:ext>
            </a:extLst>
          </p:cNvPr>
          <p:cNvSpPr txBox="1"/>
          <p:nvPr/>
        </p:nvSpPr>
        <p:spPr>
          <a:xfrm>
            <a:off x="5620597" y="6058623"/>
            <a:ext cx="1505150" cy="66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645">
              <a:lnSpc>
                <a:spcPts val="1636"/>
              </a:lnSpc>
            </a:pPr>
            <a:r>
              <a:rPr sz="1350" spc="-33" dirty="0">
                <a:solidFill>
                  <a:srgbClr val="6D274D"/>
                </a:solidFill>
                <a:latin typeface="Calibri"/>
                <a:cs typeface="Calibri"/>
              </a:rPr>
              <a:t>2014-2015</a:t>
            </a:r>
            <a:endParaRPr lang="fr-FR" sz="1350" spc="-33" dirty="0">
              <a:solidFill>
                <a:srgbClr val="6D274D"/>
              </a:solidFill>
              <a:latin typeface="Calibri"/>
              <a:cs typeface="Calibri"/>
            </a:endParaRP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b="1" spc="-25" dirty="0">
                <a:solidFill>
                  <a:srgbClr val="6D274D"/>
                </a:solidFill>
                <a:latin typeface="Calibri"/>
                <a:cs typeface="Calibri"/>
              </a:rPr>
              <a:t>TITRE DU POSTE </a:t>
            </a:r>
            <a:r>
              <a:rPr lang="fr-FR" sz="1150" b="1" dirty="0">
                <a:solidFill>
                  <a:srgbClr val="6D274D"/>
                </a:solidFill>
                <a:latin typeface="Calibri"/>
                <a:cs typeface="Calibri"/>
              </a:rPr>
              <a:t>|</a:t>
            </a:r>
            <a:r>
              <a:rPr lang="fr-FR" sz="1150" b="1" spc="-36" dirty="0">
                <a:solidFill>
                  <a:srgbClr val="6D274D"/>
                </a:solidFill>
                <a:latin typeface="Calibri"/>
                <a:cs typeface="Calibri"/>
              </a:rPr>
              <a:t> </a:t>
            </a:r>
            <a:r>
              <a:rPr lang="fr-FR" sz="1150" b="1" spc="-41" dirty="0">
                <a:solidFill>
                  <a:srgbClr val="6D274D"/>
                </a:solidFill>
                <a:latin typeface="Calibri"/>
                <a:cs typeface="Calibri"/>
              </a:rPr>
              <a:t>VILLE</a:t>
            </a: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Entreprise</a:t>
            </a:r>
            <a:endParaRPr sz="1150" spc="-30" dirty="0">
              <a:solidFill>
                <a:srgbClr val="6D274D"/>
              </a:solidFill>
              <a:latin typeface="OEVORM+Calibri-Light"/>
              <a:cs typeface="OEVORM+Calibri-Light"/>
            </a:endParaRPr>
          </a:p>
        </p:txBody>
      </p:sp>
      <p:sp>
        <p:nvSpPr>
          <p:cNvPr id="73" name="object 53">
            <a:extLst>
              <a:ext uri="{FF2B5EF4-FFF2-40B4-BE49-F238E27FC236}">
                <a16:creationId xmlns:a16="http://schemas.microsoft.com/office/drawing/2014/main" id="{A2DAFA11-7A2F-AFC0-7964-FC1CB6244DB5}"/>
              </a:ext>
            </a:extLst>
          </p:cNvPr>
          <p:cNvSpPr txBox="1"/>
          <p:nvPr/>
        </p:nvSpPr>
        <p:spPr>
          <a:xfrm>
            <a:off x="497979" y="8517779"/>
            <a:ext cx="1505150" cy="66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645">
              <a:lnSpc>
                <a:spcPts val="1636"/>
              </a:lnSpc>
            </a:pPr>
            <a:r>
              <a:rPr sz="1350" spc="-33" dirty="0">
                <a:solidFill>
                  <a:srgbClr val="6D274D"/>
                </a:solidFill>
                <a:latin typeface="Calibri"/>
                <a:cs typeface="Calibri"/>
              </a:rPr>
              <a:t>2014-2015</a:t>
            </a:r>
            <a:endParaRPr lang="fr-FR" sz="1350" spc="-33" dirty="0">
              <a:solidFill>
                <a:srgbClr val="6D274D"/>
              </a:solidFill>
              <a:latin typeface="Calibri"/>
              <a:cs typeface="Calibri"/>
            </a:endParaRP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b="1" spc="-25" dirty="0">
                <a:solidFill>
                  <a:srgbClr val="6D274D"/>
                </a:solidFill>
                <a:latin typeface="Calibri"/>
                <a:cs typeface="Calibri"/>
              </a:rPr>
              <a:t>DIPLOME</a:t>
            </a:r>
            <a:r>
              <a:rPr lang="fr-FR" sz="1150" b="1" dirty="0">
                <a:solidFill>
                  <a:srgbClr val="6D274D"/>
                </a:solidFill>
                <a:latin typeface="Calibri"/>
                <a:cs typeface="Calibri"/>
              </a:rPr>
              <a:t>|</a:t>
            </a:r>
            <a:r>
              <a:rPr lang="fr-FR" sz="1150" b="1" spc="-36" dirty="0">
                <a:solidFill>
                  <a:srgbClr val="6D274D"/>
                </a:solidFill>
                <a:latin typeface="Calibri"/>
                <a:cs typeface="Calibri"/>
              </a:rPr>
              <a:t> </a:t>
            </a:r>
            <a:r>
              <a:rPr lang="fr-FR" sz="1150" b="1" spc="-41" dirty="0">
                <a:solidFill>
                  <a:srgbClr val="6D274D"/>
                </a:solidFill>
                <a:latin typeface="Calibri"/>
                <a:cs typeface="Calibri"/>
              </a:rPr>
              <a:t>VILLE</a:t>
            </a: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spc="-31" dirty="0">
                <a:solidFill>
                  <a:srgbClr val="6D274D"/>
                </a:solidFill>
                <a:latin typeface="OEVORM+Calibri-Light"/>
                <a:cs typeface="OEVORM+Calibri-Light"/>
              </a:rPr>
              <a:t>Formation - Ecole</a:t>
            </a:r>
            <a:endParaRPr sz="1150" spc="-30" dirty="0">
              <a:solidFill>
                <a:srgbClr val="6D274D"/>
              </a:solidFill>
              <a:latin typeface="OEVORM+Calibri-Light"/>
              <a:cs typeface="OEVORM+Calibri-Light"/>
            </a:endParaRPr>
          </a:p>
        </p:txBody>
      </p:sp>
      <p:sp>
        <p:nvSpPr>
          <p:cNvPr id="74" name="object 53">
            <a:extLst>
              <a:ext uri="{FF2B5EF4-FFF2-40B4-BE49-F238E27FC236}">
                <a16:creationId xmlns:a16="http://schemas.microsoft.com/office/drawing/2014/main" id="{167C292C-A16F-E614-97A9-6C6BAE3DB806}"/>
              </a:ext>
            </a:extLst>
          </p:cNvPr>
          <p:cNvSpPr txBox="1"/>
          <p:nvPr/>
        </p:nvSpPr>
        <p:spPr>
          <a:xfrm>
            <a:off x="3057451" y="8539308"/>
            <a:ext cx="1505150" cy="66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645">
              <a:lnSpc>
                <a:spcPts val="1636"/>
              </a:lnSpc>
            </a:pPr>
            <a:r>
              <a:rPr sz="1350" spc="-33" dirty="0">
                <a:solidFill>
                  <a:srgbClr val="6D274D"/>
                </a:solidFill>
                <a:latin typeface="Calibri"/>
                <a:cs typeface="Calibri"/>
              </a:rPr>
              <a:t>2014-2015</a:t>
            </a:r>
            <a:endParaRPr lang="fr-FR" sz="1350" spc="-33" dirty="0">
              <a:solidFill>
                <a:srgbClr val="6D274D"/>
              </a:solidFill>
              <a:latin typeface="Calibri"/>
              <a:cs typeface="Calibri"/>
            </a:endParaRP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b="1" spc="-25" dirty="0">
                <a:solidFill>
                  <a:srgbClr val="6D274D"/>
                </a:solidFill>
                <a:latin typeface="Calibri"/>
                <a:cs typeface="Calibri"/>
              </a:rPr>
              <a:t>DIPLOME</a:t>
            </a:r>
            <a:r>
              <a:rPr lang="fr-FR" sz="1150" b="1" dirty="0">
                <a:solidFill>
                  <a:srgbClr val="6D274D"/>
                </a:solidFill>
                <a:latin typeface="Calibri"/>
                <a:cs typeface="Calibri"/>
              </a:rPr>
              <a:t>|</a:t>
            </a:r>
            <a:r>
              <a:rPr lang="fr-FR" sz="1150" b="1" spc="-36" dirty="0">
                <a:solidFill>
                  <a:srgbClr val="6D274D"/>
                </a:solidFill>
                <a:latin typeface="Calibri"/>
                <a:cs typeface="Calibri"/>
              </a:rPr>
              <a:t> </a:t>
            </a:r>
            <a:r>
              <a:rPr lang="fr-FR" sz="1150" b="1" spc="-41" dirty="0">
                <a:solidFill>
                  <a:srgbClr val="6D274D"/>
                </a:solidFill>
                <a:latin typeface="Calibri"/>
                <a:cs typeface="Calibri"/>
              </a:rPr>
              <a:t>VILLE</a:t>
            </a: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spc="-31">
                <a:solidFill>
                  <a:srgbClr val="6D274D"/>
                </a:solidFill>
                <a:latin typeface="OEVORM+Calibri-Light"/>
                <a:cs typeface="OEVORM+Calibri-Light"/>
              </a:rPr>
              <a:t>Formation - Ecole</a:t>
            </a:r>
            <a:endParaRPr sz="1150" spc="-30" dirty="0">
              <a:solidFill>
                <a:srgbClr val="6D274D"/>
              </a:solidFill>
              <a:latin typeface="OEVORM+Calibri-Light"/>
              <a:cs typeface="OEVORM+Calibri-Light"/>
            </a:endParaRPr>
          </a:p>
        </p:txBody>
      </p:sp>
      <p:sp>
        <p:nvSpPr>
          <p:cNvPr id="75" name="object 53">
            <a:extLst>
              <a:ext uri="{FF2B5EF4-FFF2-40B4-BE49-F238E27FC236}">
                <a16:creationId xmlns:a16="http://schemas.microsoft.com/office/drawing/2014/main" id="{C040FE1A-5A87-C1A6-FD82-37F0EC1038C3}"/>
              </a:ext>
            </a:extLst>
          </p:cNvPr>
          <p:cNvSpPr txBox="1"/>
          <p:nvPr/>
        </p:nvSpPr>
        <p:spPr>
          <a:xfrm>
            <a:off x="5620597" y="8546300"/>
            <a:ext cx="1505150" cy="66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645">
              <a:lnSpc>
                <a:spcPts val="1636"/>
              </a:lnSpc>
            </a:pPr>
            <a:r>
              <a:rPr sz="1350" spc="-33" dirty="0">
                <a:solidFill>
                  <a:srgbClr val="6D274D"/>
                </a:solidFill>
                <a:latin typeface="Calibri"/>
                <a:cs typeface="Calibri"/>
              </a:rPr>
              <a:t>2014-2015</a:t>
            </a:r>
            <a:endParaRPr lang="fr-FR" sz="1350" spc="-33" dirty="0">
              <a:solidFill>
                <a:srgbClr val="6D274D"/>
              </a:solidFill>
              <a:latin typeface="Calibri"/>
              <a:cs typeface="Calibri"/>
            </a:endParaRP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b="1" spc="-25" dirty="0">
                <a:solidFill>
                  <a:srgbClr val="6D274D"/>
                </a:solidFill>
                <a:latin typeface="Calibri"/>
                <a:cs typeface="Calibri"/>
              </a:rPr>
              <a:t>DIPLOME</a:t>
            </a:r>
            <a:r>
              <a:rPr lang="fr-FR" sz="1150" b="1" dirty="0">
                <a:solidFill>
                  <a:srgbClr val="6D274D"/>
                </a:solidFill>
                <a:latin typeface="Calibri"/>
                <a:cs typeface="Calibri"/>
              </a:rPr>
              <a:t>|</a:t>
            </a:r>
            <a:r>
              <a:rPr lang="fr-FR" sz="1150" b="1" spc="-36" dirty="0">
                <a:solidFill>
                  <a:srgbClr val="6D274D"/>
                </a:solidFill>
                <a:latin typeface="Calibri"/>
                <a:cs typeface="Calibri"/>
              </a:rPr>
              <a:t> </a:t>
            </a:r>
            <a:r>
              <a:rPr lang="fr-FR" sz="1150" b="1" spc="-41" dirty="0">
                <a:solidFill>
                  <a:srgbClr val="6D274D"/>
                </a:solidFill>
                <a:latin typeface="Calibri"/>
                <a:cs typeface="Calibri"/>
              </a:rPr>
              <a:t>VILLE</a:t>
            </a:r>
          </a:p>
          <a:p>
            <a:pPr marL="0" marR="0" algn="ctr">
              <a:lnSpc>
                <a:spcPts val="1403"/>
              </a:lnSpc>
              <a:spcBef>
                <a:spcPts val="396"/>
              </a:spcBef>
              <a:spcAft>
                <a:spcPts val="0"/>
              </a:spcAft>
            </a:pPr>
            <a:r>
              <a:rPr lang="fr-FR" sz="1150" spc="-31">
                <a:solidFill>
                  <a:srgbClr val="6D274D"/>
                </a:solidFill>
                <a:latin typeface="OEVORM+Calibri-Light"/>
                <a:cs typeface="OEVORM+Calibri-Light"/>
              </a:rPr>
              <a:t>Formation - Ecole</a:t>
            </a:r>
            <a:endParaRPr sz="1150" spc="-30" dirty="0">
              <a:solidFill>
                <a:srgbClr val="6D274D"/>
              </a:solidFill>
              <a:latin typeface="OEVORM+Calibri-Light"/>
              <a:cs typeface="OEVORM+Calibri-Light"/>
            </a:endParaRPr>
          </a:p>
        </p:txBody>
      </p:sp>
      <p:pic>
        <p:nvPicPr>
          <p:cNvPr id="77" name="Image 76" descr="Une image contenant personne, Visage humain, habits, mur&#10;&#10;Description générée automatiquement">
            <a:extLst>
              <a:ext uri="{FF2B5EF4-FFF2-40B4-BE49-F238E27FC236}">
                <a16:creationId xmlns:a16="http://schemas.microsoft.com/office/drawing/2014/main" id="{107BF526-F716-36A2-BA55-9622CF0DD29D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r="47538" b="40713"/>
          <a:stretch/>
        </p:blipFill>
        <p:spPr>
          <a:xfrm>
            <a:off x="496113" y="522115"/>
            <a:ext cx="1861841" cy="1853171"/>
          </a:xfrm>
          <a:prstGeom prst="ellipse">
            <a:avLst/>
          </a:prstGeom>
          <a:ln w="60325">
            <a:solidFill>
              <a:srgbClr val="CA98B5"/>
            </a:solidFill>
          </a:ln>
        </p:spPr>
      </p:pic>
      <p:sp>
        <p:nvSpPr>
          <p:cNvPr id="78" name="object 27">
            <a:extLst>
              <a:ext uri="{FF2B5EF4-FFF2-40B4-BE49-F238E27FC236}">
                <a16:creationId xmlns:a16="http://schemas.microsoft.com/office/drawing/2014/main" id="{8EC5A8AD-407C-7375-768F-8543816E95B9}"/>
              </a:ext>
            </a:extLst>
          </p:cNvPr>
          <p:cNvSpPr txBox="1"/>
          <p:nvPr/>
        </p:nvSpPr>
        <p:spPr>
          <a:xfrm>
            <a:off x="1813703" y="334631"/>
            <a:ext cx="3504890" cy="481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58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150" b="1" spc="-81" dirty="0">
                <a:solidFill>
                  <a:srgbClr val="6D274D"/>
                </a:solidFill>
                <a:latin typeface="Calibri"/>
                <a:cs typeface="Calibri"/>
              </a:rPr>
              <a:t>Johana MALESSON</a:t>
            </a:r>
            <a:endParaRPr sz="3150" b="1" spc="-81" dirty="0">
              <a:solidFill>
                <a:srgbClr val="6D274D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062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06144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555</Words>
  <Application>Microsoft Macintosh PowerPoint</Application>
  <PresentationFormat>Personnalisé</PresentationFormat>
  <Paragraphs>116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MPKEHW+Calibri-Light</vt:lpstr>
      <vt:lpstr>OEVORM+Calibri-Light</vt:lpstr>
      <vt:lpstr>QVEQUG+Calibri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2024-02-16T15:26:28Z</dcterms:created>
  <dcterms:modified xsi:type="dcterms:W3CDTF">2024-02-16T15:34:32Z</dcterms:modified>
</cp:coreProperties>
</file>