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93BB"/>
    <a:srgbClr val="21649B"/>
    <a:srgbClr val="3B9DC4"/>
    <a:srgbClr val="6DBDD4"/>
    <a:srgbClr val="F0B5A0"/>
    <a:srgbClr val="82CDD2"/>
    <a:srgbClr val="88D1D7"/>
    <a:srgbClr val="B1DAE0"/>
    <a:srgbClr val="C9820F"/>
    <a:srgbClr val="A592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899D94-2296-884B-8E4C-67E66D1ED947}" v="12" dt="2018-11-19T10:34:38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03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09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5E899D94-2296-884B-8E4C-67E66D1ED947}"/>
    <pc:docChg chg="modSld">
      <pc:chgData name="Axel Maille" userId="065ad68c099279a8" providerId="LiveId" clId="{5E899D94-2296-884B-8E4C-67E66D1ED947}" dt="2018-11-19T10:36:01.993" v="206" actId="6549"/>
      <pc:docMkLst>
        <pc:docMk/>
      </pc:docMkLst>
      <pc:sldChg chg="modSp">
        <pc:chgData name="Axel Maille" userId="065ad68c099279a8" providerId="LiveId" clId="{5E899D94-2296-884B-8E4C-67E66D1ED947}" dt="2018-11-19T10:36:01.993" v="206" actId="6549"/>
        <pc:sldMkLst>
          <pc:docMk/>
          <pc:sldMk cId="2374965228" sldId="257"/>
        </pc:sldMkLst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4.225" v="119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6.741" v="198" actId="1076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8.100" v="200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17.842" v="111" actId="6549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59.238" v="202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2.333" v="112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0.677" v="204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3.711" v="113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6:01.993" v="206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24.909" v="114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57.994" v="120" actId="1076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5.667" v="116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4:38.309" v="11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44.176" v="197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37.795" v="70" actId="20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4.596" v="86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3.799" v="121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07.418" v="130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1.277" v="140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47.014" v="93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4.448" v="147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17.971" v="155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1.156" v="162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50.727" v="105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5.160" v="170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28.344" v="179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1.414" v="18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5:34.835" v="196" actId="20577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5E899D94-2296-884B-8E4C-67E66D1ED947}" dt="2018-11-19T10:33:28.018" v="68" actId="2711"/>
          <ac:spMkLst>
            <pc:docMk/>
            <pc:sldMk cId="2374965228" sldId="257"/>
            <ac:spMk id="25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82276" b="9223"/>
          <a:stretch/>
        </p:blipFill>
        <p:spPr>
          <a:xfrm>
            <a:off x="6210300" y="1"/>
            <a:ext cx="1392481" cy="1068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9322" y="65839"/>
            <a:ext cx="72275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 err="1">
                <a:solidFill>
                  <a:srgbClr val="21649B"/>
                </a:solidFill>
                <a:cs typeface="Lato Black" panose="020F0A02020204030203" pitchFamily="34" charset="0"/>
              </a:rPr>
              <a:t>Séverine</a:t>
            </a:r>
            <a:r>
              <a:rPr lang="en-GB" sz="7200" dirty="0">
                <a:solidFill>
                  <a:srgbClr val="21649B"/>
                </a:solidFill>
                <a:cs typeface="Lato Black" panose="020F0A02020204030203" pitchFamily="34" charset="0"/>
              </a:rPr>
              <a:t> DUMONT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79299" y="1401206"/>
            <a:ext cx="2524794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EXPERIENCE PROFESSIONNELLE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579299" y="1863469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14383" y="1863469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Lato" panose="020F0502020204030203" pitchFamily="34" charset="0"/>
              </a:rPr>
              <a:t>Nom de la </a:t>
            </a:r>
            <a:r>
              <a:rPr lang="en-GB" sz="900" b="1" dirty="0" err="1">
                <a:cs typeface="Lato" panose="020F0502020204030203" pitchFamily="34" charset="0"/>
              </a:rPr>
              <a:t>société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9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14" name="Oval 13"/>
          <p:cNvSpPr/>
          <p:nvPr/>
        </p:nvSpPr>
        <p:spPr>
          <a:xfrm>
            <a:off x="3596561" y="2125079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579299" y="3472393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14383" y="3472393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Lato" panose="020F0502020204030203" pitchFamily="34" charset="0"/>
              </a:rPr>
              <a:t>Nom de la </a:t>
            </a:r>
            <a:r>
              <a:rPr lang="en-GB" sz="900" b="1" dirty="0" err="1">
                <a:cs typeface="Lato" panose="020F0502020204030203" pitchFamily="34" charset="0"/>
              </a:rPr>
              <a:t>société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9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19" name="Oval 18"/>
          <p:cNvSpPr/>
          <p:nvPr/>
        </p:nvSpPr>
        <p:spPr>
          <a:xfrm>
            <a:off x="3596561" y="3734003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579299" y="508131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14383" y="5081317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Lato" panose="020F0502020204030203" pitchFamily="34" charset="0"/>
              </a:rPr>
              <a:t>Nom de la </a:t>
            </a:r>
            <a:r>
              <a:rPr lang="en-GB" sz="900" b="1" dirty="0" err="1">
                <a:cs typeface="Lato" panose="020F0502020204030203" pitchFamily="34" charset="0"/>
              </a:rPr>
              <a:t>société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9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24" name="Oval 23"/>
          <p:cNvSpPr/>
          <p:nvPr/>
        </p:nvSpPr>
        <p:spPr>
          <a:xfrm>
            <a:off x="3596561" y="5342927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579299" y="6690242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14383" y="6690242"/>
            <a:ext cx="140360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cs typeface="Lato" panose="020F0502020204030203" pitchFamily="34" charset="0"/>
              </a:rPr>
              <a:t>Nom de la </a:t>
            </a:r>
            <a:r>
              <a:rPr lang="en-GB" sz="900" b="1" dirty="0" err="1">
                <a:cs typeface="Lato" panose="020F0502020204030203" pitchFamily="34" charset="0"/>
              </a:rPr>
              <a:t>société</a:t>
            </a:r>
            <a:endParaRPr lang="en-GB" sz="900" b="1" dirty="0">
              <a:cs typeface="Lato" panose="020F0502020204030203" pitchFamily="34" charset="0"/>
            </a:endParaRPr>
          </a:p>
          <a:p>
            <a:r>
              <a:rPr lang="en-GB" sz="900" i="1" dirty="0"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900" dirty="0"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 </a:t>
            </a:r>
          </a:p>
        </p:txBody>
      </p:sp>
      <p:sp>
        <p:nvSpPr>
          <p:cNvPr id="29" name="Oval 28"/>
          <p:cNvSpPr/>
          <p:nvPr/>
        </p:nvSpPr>
        <p:spPr>
          <a:xfrm>
            <a:off x="3596561" y="6951852"/>
            <a:ext cx="846386" cy="846386"/>
          </a:xfrm>
          <a:prstGeom prst="ellipse">
            <a:avLst/>
          </a:prstGeom>
          <a:solidFill>
            <a:srgbClr val="2D93B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8242" y="9036111"/>
            <a:ext cx="707117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014" y="9425728"/>
            <a:ext cx="2864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8242" y="7866414"/>
            <a:ext cx="638573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INFOS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16028" y="8227017"/>
            <a:ext cx="26385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Lorem ipsum dolor sit amet, </a:t>
            </a:r>
            <a:r>
              <a:rPr lang="en-GB" sz="1000" dirty="0" err="1">
                <a:cs typeface="Lato" panose="020F0502020204030203" pitchFamily="34" charset="0"/>
              </a:rPr>
              <a:t>consectetur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adipiscing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elit</a:t>
            </a:r>
            <a:r>
              <a:rPr lang="en-GB" sz="1000" dirty="0">
                <a:cs typeface="Lato" panose="020F0502020204030203" pitchFamily="34" charset="0"/>
              </a:rPr>
              <a:t>. Integer </a:t>
            </a:r>
            <a:r>
              <a:rPr lang="en-GB" sz="1000" dirty="0" err="1">
                <a:cs typeface="Lato" panose="020F0502020204030203" pitchFamily="34" charset="0"/>
              </a:rPr>
              <a:t>efficitur</a:t>
            </a:r>
            <a:r>
              <a:rPr lang="en-GB" sz="1000" dirty="0">
                <a:cs typeface="Lato" panose="020F0502020204030203" pitchFamily="34" charset="0"/>
              </a:rPr>
              <a:t> </a:t>
            </a:r>
            <a:r>
              <a:rPr lang="en-GB" sz="1000" dirty="0" err="1">
                <a:cs typeface="Lato" panose="020F0502020204030203" pitchFamily="34" charset="0"/>
              </a:rPr>
              <a:t>arcu</a:t>
            </a:r>
            <a:r>
              <a:rPr lang="en-GB" sz="1000" dirty="0">
                <a:cs typeface="Lato" panose="020F0502020204030203" pitchFamily="34" charset="0"/>
              </a:rPr>
              <a:t> a </a:t>
            </a:r>
            <a:r>
              <a:rPr lang="en-GB" sz="1000" dirty="0" err="1">
                <a:cs typeface="Lato" panose="020F0502020204030203" pitchFamily="34" charset="0"/>
              </a:rPr>
              <a:t>auctor</a:t>
            </a:r>
            <a:r>
              <a:rPr lang="en-GB" sz="1000" dirty="0">
                <a:cs typeface="Lato" panose="020F0502020204030203" pitchFamily="34" charset="0"/>
              </a:rPr>
              <a:t> convallis.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579299" y="8336847"/>
            <a:ext cx="1116652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268346" y="8747690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617854" y="874769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268346" y="9507244"/>
            <a:ext cx="1846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Ecole/</a:t>
            </a:r>
            <a:r>
              <a:rPr lang="en-PH" sz="1000" dirty="0" err="1">
                <a:cs typeface="Lato" panose="020F0502020204030203" pitchFamily="34" charset="0"/>
              </a:rPr>
              <a:t>Université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mr-IN" sz="1000" dirty="0">
                <a:cs typeface="Lato" panose="020F0502020204030203" pitchFamily="34" charset="0"/>
              </a:rPr>
              <a:t>–</a:t>
            </a:r>
            <a:r>
              <a:rPr lang="en-PH" sz="1000" dirty="0">
                <a:cs typeface="Lato" panose="020F0502020204030203" pitchFamily="34" charset="0"/>
              </a:rPr>
              <a:t> </a:t>
            </a:r>
            <a:r>
              <a:rPr lang="en-PH" sz="1000" dirty="0" err="1">
                <a:cs typeface="Lato" panose="020F0502020204030203" pitchFamily="34" charset="0"/>
              </a:rPr>
              <a:t>Diplôme</a:t>
            </a:r>
            <a:endParaRPr lang="en-PH" sz="1000" dirty="0">
              <a:cs typeface="Lato" panose="020F0502020204030203" pitchFamily="34" charset="0"/>
            </a:endParaRPr>
          </a:p>
          <a:p>
            <a:r>
              <a:rPr lang="fr-FR" sz="1000" dirty="0"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617854" y="950724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355853" y="1398079"/>
            <a:ext cx="882934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308242" y="1797454"/>
            <a:ext cx="27503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Tel : 0102030405</a:t>
            </a:r>
          </a:p>
          <a:p>
            <a:r>
              <a:rPr lang="en-GB" sz="1000" dirty="0">
                <a:cs typeface="Lato" panose="020F0502020204030203" pitchFamily="34" charset="0"/>
              </a:rPr>
              <a:t>Mobile : 0601020304</a:t>
            </a:r>
          </a:p>
          <a:p>
            <a:r>
              <a:rPr lang="en-PH" sz="1000" dirty="0" err="1">
                <a:cs typeface="Lato" panose="020F0502020204030203" pitchFamily="34" charset="0"/>
              </a:rPr>
              <a:t>Adresse</a:t>
            </a:r>
            <a:r>
              <a:rPr lang="en-PH" sz="1000" dirty="0">
                <a:cs typeface="Lato" panose="020F0502020204030203" pitchFamily="34" charset="0"/>
              </a:rPr>
              <a:t> : 12 rue de la </a:t>
            </a:r>
            <a:r>
              <a:rPr lang="en-PH" sz="1000" dirty="0" err="1">
                <a:cs typeface="Lato" panose="020F0502020204030203" pitchFamily="34" charset="0"/>
              </a:rPr>
              <a:t>Réussite</a:t>
            </a:r>
            <a:r>
              <a:rPr lang="en-PH" sz="1000" dirty="0"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cs typeface="Lato" panose="020F0502020204030203" pitchFamily="34" charset="0"/>
              </a:rPr>
              <a:t>Email : </a:t>
            </a:r>
            <a:r>
              <a:rPr lang="en-PH" sz="1000" dirty="0" err="1">
                <a:cs typeface="Lato" panose="020F0502020204030203" pitchFamily="34" charset="0"/>
              </a:rPr>
              <a:t>mail@mail.com</a:t>
            </a:r>
            <a:endParaRPr lang="en-PH" sz="1000" dirty="0"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308242" y="2760889"/>
            <a:ext cx="1683474" cy="307777"/>
          </a:xfrm>
          <a:prstGeom prst="rect">
            <a:avLst/>
          </a:prstGeom>
          <a:solidFill>
            <a:srgbClr val="2D93BB"/>
          </a:solidFill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cs typeface="Lato" panose="020F0502020204030203" pitchFamily="34" charset="0"/>
              </a:rPr>
              <a:t>COMPETENCES CLES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420014" y="310598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420014" y="340607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420014" y="372045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420014" y="403483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420014" y="434922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420014" y="4827622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Langues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420014" y="512770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Anglais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420014" y="544208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Allemand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420014" y="575647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Italien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420014" y="614154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420014" y="64416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Créative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420014" y="675600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Innovante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420014" y="707039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Sérieuse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420014" y="738898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Organisée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606811" y="3473922"/>
            <a:ext cx="1247787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606811" y="3782052"/>
            <a:ext cx="1247787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606811" y="4090182"/>
            <a:ext cx="1247787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606811" y="4398311"/>
            <a:ext cx="1247787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606811" y="5150323"/>
            <a:ext cx="1247787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606811" y="5458453"/>
            <a:ext cx="1247787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606811" y="5766583"/>
            <a:ext cx="1247787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606811" y="6505007"/>
            <a:ext cx="1247787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606811" y="6813137"/>
            <a:ext cx="1247787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606811" y="7121267"/>
            <a:ext cx="1247787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06811" y="7429396"/>
            <a:ext cx="1247787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88D1D7"/>
            </a:solidFill>
            <a:ln>
              <a:solidFill>
                <a:srgbClr val="2D93BB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238447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578</Words>
  <Application>Microsoft Macintosh PowerPoint</Application>
  <PresentationFormat>Personnalisé</PresentationFormat>
  <Paragraphs>92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12</cp:revision>
  <dcterms:created xsi:type="dcterms:W3CDTF">2017-02-16T03:54:32Z</dcterms:created>
  <dcterms:modified xsi:type="dcterms:W3CDTF">2022-08-04T15:16:27Z</dcterms:modified>
</cp:coreProperties>
</file>