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F64"/>
    <a:srgbClr val="FBD43E"/>
    <a:srgbClr val="282924"/>
    <a:srgbClr val="013839"/>
    <a:srgbClr val="037679"/>
    <a:srgbClr val="F89520"/>
    <a:srgbClr val="00ABB1"/>
    <a:srgbClr val="BCC8C8"/>
    <a:srgbClr val="FF6699"/>
    <a:srgbClr val="74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6327" autoAdjust="0"/>
  </p:normalViewPr>
  <p:slideViewPr>
    <p:cSldViewPr snapToGrid="0">
      <p:cViewPr varScale="1">
        <p:scale>
          <a:sx n="79" d="100"/>
          <a:sy n="79" d="100"/>
        </p:scale>
        <p:origin x="39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8956B56-479B-354A-A25C-D9E22C59F902}"/>
    <pc:docChg chg="modSld">
      <pc:chgData name="Axel Maille" userId="065ad68c099279a8" providerId="LiveId" clId="{08956B56-479B-354A-A25C-D9E22C59F902}" dt="2019-11-19T09:02:37.253" v="0" actId="6549"/>
      <pc:docMkLst>
        <pc:docMk/>
      </pc:docMkLst>
      <pc:sldChg chg="modSp">
        <pc:chgData name="Axel Maille" userId="065ad68c099279a8" providerId="LiveId" clId="{08956B56-479B-354A-A25C-D9E22C59F902}" dt="2019-11-19T09:02:37.253" v="0" actId="6549"/>
        <pc:sldMkLst>
          <pc:docMk/>
          <pc:sldMk cId="3635773026" sldId="262"/>
        </pc:sldMkLst>
        <pc:spChg chg="mod">
          <ac:chgData name="Axel Maille" userId="065ad68c099279a8" providerId="LiveId" clId="{08956B56-479B-354A-A25C-D9E22C59F902}" dt="2019-11-19T09:02:37.253" v="0" actId="6549"/>
          <ac:spMkLst>
            <pc:docMk/>
            <pc:sldMk cId="3635773026" sldId="262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1515767" y="0"/>
            <a:ext cx="4531316" cy="535475"/>
            <a:chOff x="1131192" y="0"/>
            <a:chExt cx="4531316" cy="535475"/>
          </a:xfrm>
          <a:solidFill>
            <a:srgbClr val="FBD43E"/>
          </a:solidFill>
        </p:grpSpPr>
        <p:sp>
          <p:nvSpPr>
            <p:cNvPr id="226" name="Rectangle 225"/>
            <p:cNvSpPr/>
            <p:nvPr/>
          </p:nvSpPr>
          <p:spPr>
            <a:xfrm>
              <a:off x="113119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71850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09947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30581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51216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92484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52802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11533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49629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70264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90898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32167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4201" y="535475"/>
            <a:ext cx="5814449" cy="923330"/>
          </a:xfrm>
          <a:prstGeom prst="rect">
            <a:avLst/>
          </a:prstGeom>
          <a:noFill/>
          <a:ln w="57150">
            <a:solidFill>
              <a:srgbClr val="C85F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 Black" panose="020F0A02020204030203" pitchFamily="34" charset="0"/>
              </a:rPr>
              <a:t>Alice SAPRITCHE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509" y="170611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PROFIL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447" y="2003900"/>
            <a:ext cx="6743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509" y="2938215"/>
            <a:ext cx="966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043" y="3797920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12 rue de la </a:t>
            </a:r>
            <a:r>
              <a:rPr lang="en-PH" sz="10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Réusiite</a:t>
            </a:r>
            <a:r>
              <a:rPr lang="en-PH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75012 Paris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1" y="3852036"/>
            <a:ext cx="168487" cy="168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" y="3304136"/>
            <a:ext cx="125989" cy="125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" y="3667149"/>
            <a:ext cx="144337" cy="144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0" y="3470674"/>
            <a:ext cx="155926" cy="155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043" y="3225543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0102030405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043" y="3416335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0601020304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4043" y="3607127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mail@mail.com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92470" y="2922092"/>
            <a:ext cx="1565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32057" y="3249615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9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9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9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1414" y="3249615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32057" y="3747872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9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9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9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1414" y="3747872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1509" y="4496606"/>
            <a:ext cx="316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EXPERIENCE PROFESSIONNELLE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403030" y="5037223"/>
            <a:ext cx="1752356" cy="2487023"/>
            <a:chOff x="403030" y="5037223"/>
            <a:chExt cx="1752356" cy="2487023"/>
          </a:xfrm>
        </p:grpSpPr>
        <p:sp>
          <p:nvSpPr>
            <p:cNvPr id="58" name="TextBox 57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21858" y="7820303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HOBBIES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6560" y="8168080"/>
            <a:ext cx="14639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Ecrivez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ici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vos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hobbies pour metre ne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valeur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vote candidature.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Ces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activités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doivent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valoriser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votre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personnalité</a:t>
            </a:r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965" y="8332587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965" y="8646971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965" y="896135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965" y="927573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Programmation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8802" y="806133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Langue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10970" y="833327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Anglais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0970" y="864765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Français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0970" y="896204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Allemand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349" y="962858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Personnelle</a:t>
            </a:r>
            <a:endParaRPr lang="en-GB" sz="900" b="1" i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030" y="992061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Créatif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030" y="1023500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Organisé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9972" y="991427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Innovant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9972" y="10232867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Sérieux</a:t>
            </a:r>
            <a:endParaRPr lang="en-GB" sz="9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3273" y="8058689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Professionnelle</a:t>
            </a:r>
            <a:endParaRPr lang="en-GB" sz="900" b="1" i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0" y="2677772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08" name="Straight Connector 107"/>
          <p:cNvCxnSpPr/>
          <p:nvPr/>
        </p:nvCxnSpPr>
        <p:spPr>
          <a:xfrm>
            <a:off x="0" y="4350453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3056761" y="2674807"/>
            <a:ext cx="0" cy="1699718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14" name="Straight Connector 113"/>
          <p:cNvCxnSpPr/>
          <p:nvPr/>
        </p:nvCxnSpPr>
        <p:spPr>
          <a:xfrm>
            <a:off x="424369" y="5409395"/>
            <a:ext cx="6714113" cy="0"/>
          </a:xfrm>
          <a:prstGeom prst="line">
            <a:avLst/>
          </a:prstGeom>
          <a:noFill/>
          <a:ln w="57150">
            <a:solidFill>
              <a:srgbClr val="FBD43E"/>
            </a:solidFill>
          </a:ln>
        </p:spPr>
      </p:cxnSp>
      <p:sp>
        <p:nvSpPr>
          <p:cNvPr id="116" name="Oval 115"/>
          <p:cNvSpPr/>
          <p:nvPr/>
        </p:nvSpPr>
        <p:spPr>
          <a:xfrm>
            <a:off x="111260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280452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449644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188362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2075719" y="5037223"/>
            <a:ext cx="1752356" cy="2487023"/>
            <a:chOff x="403030" y="5037223"/>
            <a:chExt cx="1752356" cy="2487023"/>
          </a:xfrm>
        </p:grpSpPr>
        <p:sp>
          <p:nvSpPr>
            <p:cNvPr id="138" name="TextBox 137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748408" y="5037223"/>
            <a:ext cx="1752356" cy="2487023"/>
            <a:chOff x="403030" y="5037223"/>
            <a:chExt cx="1752356" cy="2487023"/>
          </a:xfrm>
        </p:grpSpPr>
        <p:sp>
          <p:nvSpPr>
            <p:cNvPr id="142" name="TextBox 141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421097" y="5037223"/>
            <a:ext cx="1752356" cy="2487023"/>
            <a:chOff x="403030" y="5037223"/>
            <a:chExt cx="1752356" cy="2487023"/>
          </a:xfrm>
        </p:grpSpPr>
        <p:sp>
          <p:nvSpPr>
            <p:cNvPr id="146" name="TextBox 145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LOGO</a:t>
              </a:r>
            </a:p>
          </p:txBody>
        </p:sp>
      </p:grpSp>
      <p:cxnSp>
        <p:nvCxnSpPr>
          <p:cNvPr id="149" name="Straight Connector 148"/>
          <p:cNvCxnSpPr/>
          <p:nvPr/>
        </p:nvCxnSpPr>
        <p:spPr>
          <a:xfrm>
            <a:off x="0" y="7656216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sp>
        <p:nvSpPr>
          <p:cNvPr id="150" name="TextBox 149"/>
          <p:cNvSpPr txBox="1"/>
          <p:nvPr/>
        </p:nvSpPr>
        <p:spPr>
          <a:xfrm>
            <a:off x="229364" y="7750912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latin typeface="Roboto" pitchFamily="2" charset="0"/>
                <a:ea typeface="Roboto" pitchFamily="2" charset="0"/>
                <a:cs typeface="Lato" panose="020F0502020204030203" pitchFamily="34" charset="0"/>
              </a:rPr>
              <a:t>COMPETENCES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5500764" y="7656216"/>
            <a:ext cx="0" cy="3032422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grpSp>
        <p:nvGrpSpPr>
          <p:cNvPr id="159" name="Group 158"/>
          <p:cNvGrpSpPr/>
          <p:nvPr/>
        </p:nvGrpSpPr>
        <p:grpSpPr>
          <a:xfrm>
            <a:off x="1497803" y="8349526"/>
            <a:ext cx="1120415" cy="165180"/>
            <a:chOff x="1497803" y="8349526"/>
            <a:chExt cx="1120415" cy="165180"/>
          </a:xfrm>
        </p:grpSpPr>
        <p:sp>
          <p:nvSpPr>
            <p:cNvPr id="154" name="Oval 153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497803" y="8665202"/>
            <a:ext cx="1120415" cy="165180"/>
            <a:chOff x="1497803" y="8349526"/>
            <a:chExt cx="1120415" cy="165180"/>
          </a:xfrm>
        </p:grpSpPr>
        <p:sp>
          <p:nvSpPr>
            <p:cNvPr id="161" name="Oval 16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497803" y="8980878"/>
            <a:ext cx="1120415" cy="165180"/>
            <a:chOff x="1497803" y="8349526"/>
            <a:chExt cx="1120415" cy="165180"/>
          </a:xfrm>
        </p:grpSpPr>
        <p:sp>
          <p:nvSpPr>
            <p:cNvPr id="167" name="Oval 166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497803" y="9296554"/>
            <a:ext cx="1120415" cy="165180"/>
            <a:chOff x="1497803" y="8349526"/>
            <a:chExt cx="1120415" cy="165180"/>
          </a:xfrm>
        </p:grpSpPr>
        <p:sp>
          <p:nvSpPr>
            <p:cNvPr id="173" name="Oval 172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77519" y="8349526"/>
            <a:ext cx="1120415" cy="165180"/>
            <a:chOff x="1497803" y="8349526"/>
            <a:chExt cx="1120415" cy="165180"/>
          </a:xfrm>
        </p:grpSpPr>
        <p:sp>
          <p:nvSpPr>
            <p:cNvPr id="179" name="Oval 178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77519" y="8665202"/>
            <a:ext cx="1120415" cy="165180"/>
            <a:chOff x="1497803" y="8349526"/>
            <a:chExt cx="1120415" cy="165180"/>
          </a:xfrm>
        </p:grpSpPr>
        <p:sp>
          <p:nvSpPr>
            <p:cNvPr id="185" name="Oval 184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977519" y="8980878"/>
            <a:ext cx="1120415" cy="165180"/>
            <a:chOff x="1497803" y="8349526"/>
            <a:chExt cx="1120415" cy="165180"/>
          </a:xfrm>
        </p:grpSpPr>
        <p:sp>
          <p:nvSpPr>
            <p:cNvPr id="191" name="Oval 19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497803" y="9932664"/>
            <a:ext cx="1120415" cy="165180"/>
            <a:chOff x="1497803" y="8349526"/>
            <a:chExt cx="1120415" cy="165180"/>
          </a:xfrm>
        </p:grpSpPr>
        <p:sp>
          <p:nvSpPr>
            <p:cNvPr id="203" name="Oval 202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497803" y="10244340"/>
            <a:ext cx="1120415" cy="165180"/>
            <a:chOff x="1497803" y="8349526"/>
            <a:chExt cx="1120415" cy="165180"/>
          </a:xfrm>
        </p:grpSpPr>
        <p:sp>
          <p:nvSpPr>
            <p:cNvPr id="209" name="Oval 208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936233" y="9932664"/>
            <a:ext cx="1120415" cy="165180"/>
            <a:chOff x="1497803" y="8349526"/>
            <a:chExt cx="1120415" cy="165180"/>
          </a:xfrm>
        </p:grpSpPr>
        <p:sp>
          <p:nvSpPr>
            <p:cNvPr id="215" name="Oval 214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936233" y="10244340"/>
            <a:ext cx="1120415" cy="165180"/>
            <a:chOff x="1497803" y="8349526"/>
            <a:chExt cx="1120415" cy="165180"/>
          </a:xfrm>
        </p:grpSpPr>
        <p:sp>
          <p:nvSpPr>
            <p:cNvPr id="221" name="Oval 22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9" name="Freeform 238"/>
          <p:cNvSpPr/>
          <p:nvPr/>
        </p:nvSpPr>
        <p:spPr>
          <a:xfrm>
            <a:off x="-15923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Freeform 239"/>
          <p:cNvSpPr/>
          <p:nvPr/>
        </p:nvSpPr>
        <p:spPr>
          <a:xfrm>
            <a:off x="-15923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Freeform 240"/>
          <p:cNvSpPr/>
          <p:nvPr/>
        </p:nvSpPr>
        <p:spPr>
          <a:xfrm>
            <a:off x="6826299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Freeform 241"/>
          <p:cNvSpPr/>
          <p:nvPr/>
        </p:nvSpPr>
        <p:spPr>
          <a:xfrm>
            <a:off x="6826299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73044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581</Words>
  <Application>Microsoft Macintosh PowerPoint</Application>
  <PresentationFormat>Personnalisé</PresentationFormat>
  <Paragraphs>91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90</cp:revision>
  <dcterms:created xsi:type="dcterms:W3CDTF">2017-02-16T03:54:32Z</dcterms:created>
  <dcterms:modified xsi:type="dcterms:W3CDTF">2020-11-18T15:42:44Z</dcterms:modified>
</cp:coreProperties>
</file>