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BD2F"/>
    <a:srgbClr val="FFFFCC"/>
    <a:srgbClr val="2E3942"/>
    <a:srgbClr val="D1EA2C"/>
    <a:srgbClr val="A8184B"/>
    <a:srgbClr val="C72074"/>
    <a:srgbClr val="D0E22A"/>
    <a:srgbClr val="37BC18"/>
    <a:srgbClr val="D30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/>
    <p:restoredTop sz="94674"/>
  </p:normalViewPr>
  <p:slideViewPr>
    <p:cSldViewPr snapToGrid="0" snapToObjects="1">
      <p:cViewPr varScale="1">
        <p:scale>
          <a:sx n="79" d="100"/>
          <a:sy n="79" d="100"/>
        </p:scale>
        <p:origin x="353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232F8-05BD-9D4D-B07D-C756AB540EE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6416E-2BB2-474D-AB6D-F4697BBCC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89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E9B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35573" y="840828"/>
            <a:ext cx="6888527" cy="9461439"/>
          </a:xfrm>
          <a:prstGeom prst="rect">
            <a:avLst/>
          </a:prstGeom>
          <a:solidFill>
            <a:srgbClr val="2E3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38"/>
          <a:stretch/>
        </p:blipFill>
        <p:spPr>
          <a:xfrm>
            <a:off x="5057194" y="179875"/>
            <a:ext cx="1854271" cy="1853819"/>
          </a:xfrm>
          <a:prstGeom prst="ellipse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55158" y="165186"/>
            <a:ext cx="3636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Alice </a:t>
            </a:r>
            <a:r>
              <a:rPr lang="fr-FR" sz="4400" dirty="0" err="1">
                <a:solidFill>
                  <a:schemeClr val="bg1"/>
                </a:solidFill>
              </a:rPr>
              <a:t>Delonni</a:t>
            </a:r>
            <a:endParaRPr lang="fr-FR" sz="4400" dirty="0">
              <a:solidFill>
                <a:schemeClr val="bg1"/>
              </a:solidFill>
            </a:endParaRPr>
          </a:p>
        </p:txBody>
      </p:sp>
      <p:sp>
        <p:nvSpPr>
          <p:cNvPr id="11" name="TextBox 9"/>
          <p:cNvSpPr txBox="1"/>
          <p:nvPr/>
        </p:nvSpPr>
        <p:spPr>
          <a:xfrm>
            <a:off x="4999379" y="2809302"/>
            <a:ext cx="2126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Phone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: 0102030405</a:t>
            </a:r>
          </a:p>
          <a:p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Mobile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: 0601020304</a:t>
            </a:r>
          </a:p>
          <a:p>
            <a:r>
              <a:rPr lang="en-PH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Addresse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: 12 rue de la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Réussite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75012 Paris</a:t>
            </a:r>
          </a:p>
          <a:p>
            <a:r>
              <a:rPr lang="en-PH" sz="1100" b="1" dirty="0">
                <a:solidFill>
                  <a:schemeClr val="bg1"/>
                </a:solidFill>
                <a:cs typeface="Lato" panose="020F0502020204030203" pitchFamily="34" charset="0"/>
              </a:rPr>
              <a:t>Email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: mail@mail.com</a:t>
            </a:r>
          </a:p>
        </p:txBody>
      </p:sp>
      <p:sp>
        <p:nvSpPr>
          <p:cNvPr id="12" name="TextBox 10"/>
          <p:cNvSpPr txBox="1"/>
          <p:nvPr/>
        </p:nvSpPr>
        <p:spPr>
          <a:xfrm>
            <a:off x="455158" y="2311768"/>
            <a:ext cx="2849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EXPERIENCE PROFESSIONNELLE</a:t>
            </a:r>
          </a:p>
        </p:txBody>
      </p:sp>
      <p:grpSp>
        <p:nvGrpSpPr>
          <p:cNvPr id="13" name="Group 11"/>
          <p:cNvGrpSpPr/>
          <p:nvPr/>
        </p:nvGrpSpPr>
        <p:grpSpPr>
          <a:xfrm>
            <a:off x="549751" y="2824976"/>
            <a:ext cx="4089578" cy="1107996"/>
            <a:chOff x="3318928" y="3690328"/>
            <a:chExt cx="4089578" cy="1107996"/>
          </a:xfrm>
        </p:grpSpPr>
        <p:grpSp>
          <p:nvGrpSpPr>
            <p:cNvPr id="14" name="Group 1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16" name="TextBox 1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7" name="TextBox 1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Nom de la </a:t>
                </a:r>
                <a:r>
                  <a:rPr lang="en-GB" sz="1100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société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15" name="Oval 1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SOCIETE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18" name="Group 16"/>
          <p:cNvGrpSpPr/>
          <p:nvPr/>
        </p:nvGrpSpPr>
        <p:grpSpPr>
          <a:xfrm>
            <a:off x="549751" y="4169851"/>
            <a:ext cx="4089578" cy="1107996"/>
            <a:chOff x="3318928" y="3690328"/>
            <a:chExt cx="4089578" cy="1107996"/>
          </a:xfrm>
        </p:grpSpPr>
        <p:grpSp>
          <p:nvGrpSpPr>
            <p:cNvPr id="19" name="Group 1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1" name="TextBox 1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22" name="TextBox 2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Nom de la </a:t>
                </a:r>
                <a:r>
                  <a:rPr lang="en-GB" sz="1100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société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20" name="Oval 1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SOCIETE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23" name="Group 21"/>
          <p:cNvGrpSpPr/>
          <p:nvPr/>
        </p:nvGrpSpPr>
        <p:grpSpPr>
          <a:xfrm>
            <a:off x="549751" y="5514726"/>
            <a:ext cx="4089578" cy="1107996"/>
            <a:chOff x="3318928" y="3690328"/>
            <a:chExt cx="4089578" cy="1107996"/>
          </a:xfrm>
        </p:grpSpPr>
        <p:grpSp>
          <p:nvGrpSpPr>
            <p:cNvPr id="24" name="Group 2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6" name="TextBox 2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27" name="TextBox 2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Nom de la </a:t>
                </a:r>
                <a:r>
                  <a:rPr lang="en-GB" sz="1100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société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25" name="Oval 2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SOCIETE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28" name="Group 26"/>
          <p:cNvGrpSpPr/>
          <p:nvPr/>
        </p:nvGrpSpPr>
        <p:grpSpPr>
          <a:xfrm>
            <a:off x="549751" y="6859602"/>
            <a:ext cx="4089578" cy="1107996"/>
            <a:chOff x="3318928" y="3690328"/>
            <a:chExt cx="4089578" cy="1107996"/>
          </a:xfrm>
        </p:grpSpPr>
        <p:grpSp>
          <p:nvGrpSpPr>
            <p:cNvPr id="29" name="Group 2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31" name="TextBox 2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32" name="TextBox 3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Nom de la </a:t>
                </a:r>
                <a:r>
                  <a:rPr lang="en-GB" sz="1100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société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30" name="Oval 2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SOCIETE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cxnSp>
        <p:nvCxnSpPr>
          <p:cNvPr id="34" name="Connecteur droit 33"/>
          <p:cNvCxnSpPr/>
          <p:nvPr/>
        </p:nvCxnSpPr>
        <p:spPr>
          <a:xfrm>
            <a:off x="549751" y="2701158"/>
            <a:ext cx="396680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85"/>
          <p:cNvSpPr txBox="1"/>
          <p:nvPr/>
        </p:nvSpPr>
        <p:spPr>
          <a:xfrm>
            <a:off x="455158" y="8266195"/>
            <a:ext cx="12508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36" name="TextBox 86"/>
          <p:cNvSpPr txBox="1"/>
          <p:nvPr/>
        </p:nvSpPr>
        <p:spPr>
          <a:xfrm>
            <a:off x="455158" y="8764685"/>
            <a:ext cx="242964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Ecole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/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37" name="TextBox 87"/>
          <p:cNvSpPr txBox="1"/>
          <p:nvPr/>
        </p:nvSpPr>
        <p:spPr>
          <a:xfrm>
            <a:off x="3693597" y="876468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38" name="TextBox 88"/>
          <p:cNvSpPr txBox="1"/>
          <p:nvPr/>
        </p:nvSpPr>
        <p:spPr>
          <a:xfrm>
            <a:off x="455158" y="9492865"/>
            <a:ext cx="23416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Ecole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/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39" name="TextBox 89"/>
          <p:cNvSpPr txBox="1"/>
          <p:nvPr/>
        </p:nvSpPr>
        <p:spPr>
          <a:xfrm>
            <a:off x="3693597" y="952376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40" name="Connecteur droit 39"/>
          <p:cNvCxnSpPr/>
          <p:nvPr/>
        </p:nvCxnSpPr>
        <p:spPr>
          <a:xfrm>
            <a:off x="549751" y="8657299"/>
            <a:ext cx="396680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0"/>
          <p:cNvSpPr txBox="1"/>
          <p:nvPr/>
        </p:nvSpPr>
        <p:spPr>
          <a:xfrm>
            <a:off x="4999379" y="2311768"/>
            <a:ext cx="9849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CONTACT</a:t>
            </a:r>
          </a:p>
        </p:txBody>
      </p:sp>
      <p:cxnSp>
        <p:nvCxnSpPr>
          <p:cNvPr id="42" name="Connecteur droit 41"/>
          <p:cNvCxnSpPr/>
          <p:nvPr/>
        </p:nvCxnSpPr>
        <p:spPr>
          <a:xfrm>
            <a:off x="5057194" y="2701158"/>
            <a:ext cx="198340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7"/>
          <p:cNvSpPr txBox="1"/>
          <p:nvPr/>
        </p:nvSpPr>
        <p:spPr>
          <a:xfrm>
            <a:off x="466148" y="1106333"/>
            <a:ext cx="41731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45" name="TextBox 10"/>
          <p:cNvSpPr txBox="1"/>
          <p:nvPr/>
        </p:nvSpPr>
        <p:spPr>
          <a:xfrm>
            <a:off x="4974902" y="4019584"/>
            <a:ext cx="1458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COMPETENCES</a:t>
            </a:r>
          </a:p>
        </p:txBody>
      </p:sp>
      <p:cxnSp>
        <p:nvCxnSpPr>
          <p:cNvPr id="46" name="Connecteur droit 45"/>
          <p:cNvCxnSpPr/>
          <p:nvPr/>
        </p:nvCxnSpPr>
        <p:spPr>
          <a:xfrm>
            <a:off x="5032717" y="4408974"/>
            <a:ext cx="198340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4"/>
          <p:cNvSpPr txBox="1"/>
          <p:nvPr/>
        </p:nvSpPr>
        <p:spPr>
          <a:xfrm>
            <a:off x="4951637" y="4808318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Compétences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professionnelles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9" name="TextBox 35"/>
          <p:cNvSpPr txBox="1"/>
          <p:nvPr/>
        </p:nvSpPr>
        <p:spPr>
          <a:xfrm>
            <a:off x="4953737" y="5131581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50" name="TextBox 36"/>
          <p:cNvSpPr txBox="1"/>
          <p:nvPr/>
        </p:nvSpPr>
        <p:spPr>
          <a:xfrm>
            <a:off x="4953737" y="5445965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Design &amp; XU</a:t>
            </a:r>
          </a:p>
        </p:txBody>
      </p:sp>
      <p:sp>
        <p:nvSpPr>
          <p:cNvPr id="51" name="TextBox 37"/>
          <p:cNvSpPr txBox="1"/>
          <p:nvPr/>
        </p:nvSpPr>
        <p:spPr>
          <a:xfrm>
            <a:off x="4953737" y="576034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PHP My SQL</a:t>
            </a:r>
          </a:p>
        </p:txBody>
      </p:sp>
      <p:sp>
        <p:nvSpPr>
          <p:cNvPr id="52" name="TextBox 38"/>
          <p:cNvSpPr txBox="1"/>
          <p:nvPr/>
        </p:nvSpPr>
        <p:spPr>
          <a:xfrm>
            <a:off x="4953736" y="6074733"/>
            <a:ext cx="1194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>
                <a:solidFill>
                  <a:schemeClr val="bg1"/>
                </a:solidFill>
                <a:cs typeface="Lato" panose="020F0502020204030203" pitchFamily="34" charset="0"/>
              </a:rPr>
              <a:t>Adds/Analytics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3" name="TextBox 39"/>
          <p:cNvSpPr txBox="1"/>
          <p:nvPr/>
        </p:nvSpPr>
        <p:spPr>
          <a:xfrm>
            <a:off x="4951637" y="6483940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Langues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4" name="TextBox 40"/>
          <p:cNvSpPr txBox="1"/>
          <p:nvPr/>
        </p:nvSpPr>
        <p:spPr>
          <a:xfrm>
            <a:off x="4953737" y="678759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Anglais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5" name="TextBox 41"/>
          <p:cNvSpPr txBox="1"/>
          <p:nvPr/>
        </p:nvSpPr>
        <p:spPr>
          <a:xfrm>
            <a:off x="4953737" y="710198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Français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6" name="TextBox 42"/>
          <p:cNvSpPr txBox="1"/>
          <p:nvPr/>
        </p:nvSpPr>
        <p:spPr>
          <a:xfrm>
            <a:off x="4953737" y="741636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Allemand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7" name="TextBox 43"/>
          <p:cNvSpPr txBox="1"/>
          <p:nvPr/>
        </p:nvSpPr>
        <p:spPr>
          <a:xfrm>
            <a:off x="4951637" y="7918834"/>
            <a:ext cx="2335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Compétences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personnelles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8" name="TextBox 44"/>
          <p:cNvSpPr txBox="1"/>
          <p:nvPr/>
        </p:nvSpPr>
        <p:spPr>
          <a:xfrm>
            <a:off x="4953736" y="824284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Créatif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9" name="TextBox 45"/>
          <p:cNvSpPr txBox="1"/>
          <p:nvPr/>
        </p:nvSpPr>
        <p:spPr>
          <a:xfrm>
            <a:off x="4953736" y="855722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Sérieux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0" name="TextBox 46"/>
          <p:cNvSpPr txBox="1"/>
          <p:nvPr/>
        </p:nvSpPr>
        <p:spPr>
          <a:xfrm>
            <a:off x="4953736" y="887160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Innovant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1" name="TextBox 47"/>
          <p:cNvSpPr txBox="1"/>
          <p:nvPr/>
        </p:nvSpPr>
        <p:spPr>
          <a:xfrm>
            <a:off x="4953736" y="919020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Communicatif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6161418" y="517957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388850" y="517957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604332" y="5177255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6831764" y="5177255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6167635" y="549463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395067" y="549463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6610549" y="5492315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6837981" y="5492315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6161418" y="581557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6388850" y="581557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604332" y="581326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831764" y="581326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148373" y="6125344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375805" y="6125344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591287" y="6123029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818719" y="6123029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6140322" y="684037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6367754" y="684037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6583236" y="6838055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6810668" y="6838055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6128372" y="715388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6355804" y="715388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6571286" y="7151568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6798718" y="7151568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6122478" y="7470451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6349910" y="7470451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6565392" y="7468136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6792824" y="7468136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6101624" y="8293126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6329056" y="8293126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6544538" y="8290811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6771970" y="8290811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6098856" y="8611164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6326288" y="8611164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6541770" y="8608849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6769202" y="8608849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6086906" y="892503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6314338" y="892503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6529820" y="8922715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6757252" y="8922715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6086906" y="9264709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6314338" y="9264709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6529820" y="9262394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6757252" y="9262394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98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7868787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591</Words>
  <Application>Microsoft Macintosh PowerPoint</Application>
  <PresentationFormat>Personnalisé</PresentationFormat>
  <Paragraphs>93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11</cp:revision>
  <dcterms:created xsi:type="dcterms:W3CDTF">2018-01-12T15:37:15Z</dcterms:created>
  <dcterms:modified xsi:type="dcterms:W3CDTF">2022-08-03T12:57:13Z</dcterms:modified>
</cp:coreProperties>
</file>