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3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395A8-58A8-CE4E-B586-3B2109BC853C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B39B-4FFB-764C-8DB0-3FA62FE4AD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1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7562850" cy="2013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" y="10433467"/>
            <a:ext cx="7562850" cy="2583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127322" y="127321"/>
            <a:ext cx="508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Florien JACCOBIN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27322" y="1021320"/>
            <a:ext cx="50257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0"/>
          <a:stretch/>
        </p:blipFill>
        <p:spPr>
          <a:xfrm>
            <a:off x="5341548" y="127321"/>
            <a:ext cx="2032783" cy="20329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8" name="TextBox 8"/>
          <p:cNvSpPr txBox="1"/>
          <p:nvPr/>
        </p:nvSpPr>
        <p:spPr>
          <a:xfrm>
            <a:off x="212396" y="3392668"/>
            <a:ext cx="883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12396" y="3842315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Phone: 0102030405</a:t>
            </a:r>
          </a:p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Mobile : 0601020304</a:t>
            </a:r>
          </a:p>
          <a:p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Addresse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: 12 rue de la 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Réussite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75012 Paris</a:t>
            </a:r>
          </a:p>
          <a:p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10" name="TextBox 33"/>
          <p:cNvSpPr txBox="1"/>
          <p:nvPr/>
        </p:nvSpPr>
        <p:spPr>
          <a:xfrm>
            <a:off x="181052" y="5080720"/>
            <a:ext cx="1302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" name="TextBox 34"/>
          <p:cNvSpPr txBox="1"/>
          <p:nvPr/>
        </p:nvSpPr>
        <p:spPr>
          <a:xfrm>
            <a:off x="212396" y="5539001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Compétences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" name="TextBox 35"/>
          <p:cNvSpPr txBox="1"/>
          <p:nvPr/>
        </p:nvSpPr>
        <p:spPr>
          <a:xfrm>
            <a:off x="214496" y="586226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3" name="TextBox 36"/>
          <p:cNvSpPr txBox="1"/>
          <p:nvPr/>
        </p:nvSpPr>
        <p:spPr>
          <a:xfrm>
            <a:off x="214496" y="617664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Design &amp; XU</a:t>
            </a:r>
          </a:p>
        </p:txBody>
      </p:sp>
      <p:sp>
        <p:nvSpPr>
          <p:cNvPr id="14" name="TextBox 37"/>
          <p:cNvSpPr txBox="1"/>
          <p:nvPr/>
        </p:nvSpPr>
        <p:spPr>
          <a:xfrm>
            <a:off x="214496" y="649103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 SQL</a:t>
            </a:r>
          </a:p>
        </p:txBody>
      </p:sp>
      <p:sp>
        <p:nvSpPr>
          <p:cNvPr id="15" name="TextBox 38"/>
          <p:cNvSpPr txBox="1"/>
          <p:nvPr/>
        </p:nvSpPr>
        <p:spPr>
          <a:xfrm>
            <a:off x="214495" y="680541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6" name="TextBox 39"/>
          <p:cNvSpPr txBox="1"/>
          <p:nvPr/>
        </p:nvSpPr>
        <p:spPr>
          <a:xfrm>
            <a:off x="212396" y="721462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7" name="TextBox 40"/>
          <p:cNvSpPr txBox="1"/>
          <p:nvPr/>
        </p:nvSpPr>
        <p:spPr>
          <a:xfrm>
            <a:off x="214496" y="75182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Anglais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8" name="TextBox 41"/>
          <p:cNvSpPr txBox="1"/>
          <p:nvPr/>
        </p:nvSpPr>
        <p:spPr>
          <a:xfrm>
            <a:off x="214496" y="78326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Français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214496" y="81470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Allemand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" name="TextBox 43"/>
          <p:cNvSpPr txBox="1"/>
          <p:nvPr/>
        </p:nvSpPr>
        <p:spPr>
          <a:xfrm>
            <a:off x="212396" y="8649517"/>
            <a:ext cx="2335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Compétences</a:t>
            </a:r>
            <a:r>
              <a:rPr lang="en-GB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" name="TextBox 44"/>
          <p:cNvSpPr txBox="1"/>
          <p:nvPr/>
        </p:nvSpPr>
        <p:spPr>
          <a:xfrm>
            <a:off x="214495" y="897352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Créatif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2" name="TextBox 45"/>
          <p:cNvSpPr txBox="1"/>
          <p:nvPr/>
        </p:nvSpPr>
        <p:spPr>
          <a:xfrm>
            <a:off x="214495" y="92879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Sérieux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3" name="TextBox 46"/>
          <p:cNvSpPr txBox="1"/>
          <p:nvPr/>
        </p:nvSpPr>
        <p:spPr>
          <a:xfrm>
            <a:off x="214495" y="960229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Innovant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4" name="TextBox 47"/>
          <p:cNvSpPr txBox="1"/>
          <p:nvPr/>
        </p:nvSpPr>
        <p:spPr>
          <a:xfrm>
            <a:off x="214495" y="992088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Communicatif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5" name="Group 50"/>
          <p:cNvGrpSpPr/>
          <p:nvPr/>
        </p:nvGrpSpPr>
        <p:grpSpPr>
          <a:xfrm flipH="1">
            <a:off x="1576208" y="5907050"/>
            <a:ext cx="1451774" cy="152909"/>
            <a:chOff x="1508453" y="3924725"/>
            <a:chExt cx="1451774" cy="152909"/>
          </a:xfrm>
        </p:grpSpPr>
        <p:sp>
          <p:nvSpPr>
            <p:cNvPr id="26" name="Rectangle 2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Group 51"/>
          <p:cNvGrpSpPr/>
          <p:nvPr/>
        </p:nvGrpSpPr>
        <p:grpSpPr>
          <a:xfrm flipH="1">
            <a:off x="1576208" y="6215180"/>
            <a:ext cx="1451774" cy="152909"/>
            <a:chOff x="1508453" y="3924725"/>
            <a:chExt cx="1451774" cy="152909"/>
          </a:xfrm>
        </p:grpSpPr>
        <p:sp>
          <p:nvSpPr>
            <p:cNvPr id="29" name="Rectangle 2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1" name="Group 54"/>
          <p:cNvGrpSpPr/>
          <p:nvPr/>
        </p:nvGrpSpPr>
        <p:grpSpPr>
          <a:xfrm flipH="1">
            <a:off x="1576208" y="6523310"/>
            <a:ext cx="1451774" cy="152909"/>
            <a:chOff x="1508453" y="3924725"/>
            <a:chExt cx="1451774" cy="152909"/>
          </a:xfrm>
        </p:grpSpPr>
        <p:sp>
          <p:nvSpPr>
            <p:cNvPr id="32" name="Rectangle 3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" name="Group 57"/>
          <p:cNvGrpSpPr/>
          <p:nvPr/>
        </p:nvGrpSpPr>
        <p:grpSpPr>
          <a:xfrm flipH="1">
            <a:off x="1576208" y="6831439"/>
            <a:ext cx="1451774" cy="152909"/>
            <a:chOff x="1508453" y="3924725"/>
            <a:chExt cx="1451774" cy="152909"/>
          </a:xfrm>
        </p:grpSpPr>
        <p:sp>
          <p:nvSpPr>
            <p:cNvPr id="35" name="Rectangle 3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" name="Group 61"/>
          <p:cNvGrpSpPr/>
          <p:nvPr/>
        </p:nvGrpSpPr>
        <p:grpSpPr>
          <a:xfrm flipH="1">
            <a:off x="1576208" y="7583451"/>
            <a:ext cx="1451774" cy="152909"/>
            <a:chOff x="1508453" y="3924725"/>
            <a:chExt cx="1451774" cy="152909"/>
          </a:xfrm>
        </p:grpSpPr>
        <p:sp>
          <p:nvSpPr>
            <p:cNvPr id="38" name="Rectangle 3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" name="Group 64"/>
          <p:cNvGrpSpPr/>
          <p:nvPr/>
        </p:nvGrpSpPr>
        <p:grpSpPr>
          <a:xfrm flipH="1">
            <a:off x="1576208" y="7891581"/>
            <a:ext cx="1451774" cy="152909"/>
            <a:chOff x="1508453" y="3924725"/>
            <a:chExt cx="1451774" cy="152909"/>
          </a:xfrm>
        </p:grpSpPr>
        <p:sp>
          <p:nvSpPr>
            <p:cNvPr id="41" name="Rectangle 4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" name="Group 67"/>
          <p:cNvGrpSpPr/>
          <p:nvPr/>
        </p:nvGrpSpPr>
        <p:grpSpPr>
          <a:xfrm flipH="1">
            <a:off x="1576208" y="8199711"/>
            <a:ext cx="1451774" cy="152909"/>
            <a:chOff x="1508453" y="3924725"/>
            <a:chExt cx="1451774" cy="152909"/>
          </a:xfrm>
        </p:grpSpPr>
        <p:sp>
          <p:nvSpPr>
            <p:cNvPr id="44" name="Rectangle 4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6" name="Group 73"/>
          <p:cNvGrpSpPr/>
          <p:nvPr/>
        </p:nvGrpSpPr>
        <p:grpSpPr>
          <a:xfrm flipH="1">
            <a:off x="1576208" y="9024708"/>
            <a:ext cx="1451774" cy="152909"/>
            <a:chOff x="1508453" y="3924725"/>
            <a:chExt cx="1451774" cy="152909"/>
          </a:xfrm>
        </p:grpSpPr>
        <p:sp>
          <p:nvSpPr>
            <p:cNvPr id="47" name="Rectangle 4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" name="Group 76"/>
          <p:cNvGrpSpPr/>
          <p:nvPr/>
        </p:nvGrpSpPr>
        <p:grpSpPr>
          <a:xfrm flipH="1">
            <a:off x="1576208" y="9332838"/>
            <a:ext cx="1451774" cy="152909"/>
            <a:chOff x="1508453" y="3924725"/>
            <a:chExt cx="1451774" cy="152909"/>
          </a:xfrm>
        </p:grpSpPr>
        <p:sp>
          <p:nvSpPr>
            <p:cNvPr id="50" name="Rectangle 4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2" name="Group 79"/>
          <p:cNvGrpSpPr/>
          <p:nvPr/>
        </p:nvGrpSpPr>
        <p:grpSpPr>
          <a:xfrm flipH="1">
            <a:off x="1576208" y="9640968"/>
            <a:ext cx="1451774" cy="152909"/>
            <a:chOff x="1508453" y="3924725"/>
            <a:chExt cx="1451774" cy="152909"/>
          </a:xfrm>
        </p:grpSpPr>
        <p:sp>
          <p:nvSpPr>
            <p:cNvPr id="53" name="Rectangle 5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82"/>
          <p:cNvGrpSpPr/>
          <p:nvPr/>
        </p:nvGrpSpPr>
        <p:grpSpPr>
          <a:xfrm flipH="1">
            <a:off x="1576208" y="9949097"/>
            <a:ext cx="1451774" cy="152909"/>
            <a:chOff x="1508453" y="3924725"/>
            <a:chExt cx="1451774" cy="152909"/>
          </a:xfrm>
        </p:grpSpPr>
        <p:sp>
          <p:nvSpPr>
            <p:cNvPr id="56" name="Rectangle 5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58" name="Connecteur droit 57"/>
          <p:cNvCxnSpPr/>
          <p:nvPr/>
        </p:nvCxnSpPr>
        <p:spPr>
          <a:xfrm>
            <a:off x="3264404" y="2280213"/>
            <a:ext cx="0" cy="785921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10"/>
          <p:cNvSpPr txBox="1"/>
          <p:nvPr/>
        </p:nvSpPr>
        <p:spPr>
          <a:xfrm>
            <a:off x="3429584" y="2443380"/>
            <a:ext cx="2525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cs typeface="Lato" panose="020F0502020204030203" pitchFamily="34" charset="0"/>
              </a:rPr>
              <a:t>EXPERIENCE PROFESSIONNELLE</a:t>
            </a:r>
          </a:p>
        </p:txBody>
      </p:sp>
      <p:grpSp>
        <p:nvGrpSpPr>
          <p:cNvPr id="61" name="Group 11"/>
          <p:cNvGrpSpPr/>
          <p:nvPr/>
        </p:nvGrpSpPr>
        <p:grpSpPr>
          <a:xfrm>
            <a:off x="3429585" y="2788480"/>
            <a:ext cx="4089578" cy="1107996"/>
            <a:chOff x="3318928" y="3690328"/>
            <a:chExt cx="4089578" cy="1107996"/>
          </a:xfrm>
        </p:grpSpPr>
        <p:grpSp>
          <p:nvGrpSpPr>
            <p:cNvPr id="62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64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65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cs typeface="Lato" panose="020F0502020204030203" pitchFamily="34" charset="0"/>
                  </a:rPr>
                  <a:t>société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63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66" name="Group 16"/>
          <p:cNvGrpSpPr/>
          <p:nvPr/>
        </p:nvGrpSpPr>
        <p:grpSpPr>
          <a:xfrm>
            <a:off x="3429585" y="4133355"/>
            <a:ext cx="4089578" cy="1107996"/>
            <a:chOff x="3318928" y="3690328"/>
            <a:chExt cx="4089578" cy="1107996"/>
          </a:xfrm>
        </p:grpSpPr>
        <p:grpSp>
          <p:nvGrpSpPr>
            <p:cNvPr id="67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69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70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cs typeface="Lato" panose="020F0502020204030203" pitchFamily="34" charset="0"/>
                  </a:rPr>
                  <a:t>société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68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71" name="Group 21"/>
          <p:cNvGrpSpPr/>
          <p:nvPr/>
        </p:nvGrpSpPr>
        <p:grpSpPr>
          <a:xfrm>
            <a:off x="3429585" y="5478230"/>
            <a:ext cx="4089578" cy="1107996"/>
            <a:chOff x="3318928" y="3690328"/>
            <a:chExt cx="4089578" cy="1107996"/>
          </a:xfrm>
        </p:grpSpPr>
        <p:grpSp>
          <p:nvGrpSpPr>
            <p:cNvPr id="72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74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75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cs typeface="Lato" panose="020F0502020204030203" pitchFamily="34" charset="0"/>
                  </a:rPr>
                  <a:t>société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73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76" name="Group 26"/>
          <p:cNvGrpSpPr/>
          <p:nvPr/>
        </p:nvGrpSpPr>
        <p:grpSpPr>
          <a:xfrm>
            <a:off x="3429585" y="6823106"/>
            <a:ext cx="4089578" cy="1107996"/>
            <a:chOff x="3318928" y="3690328"/>
            <a:chExt cx="4089578" cy="1107996"/>
          </a:xfrm>
        </p:grpSpPr>
        <p:grpSp>
          <p:nvGrpSpPr>
            <p:cNvPr id="77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79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80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cs typeface="Lato" panose="020F0502020204030203" pitchFamily="34" charset="0"/>
                  </a:rPr>
                  <a:t>société</a:t>
                </a:r>
                <a:endParaRPr lang="en-GB" sz="1100" dirty="0"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78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81" name="TextBox 85"/>
          <p:cNvSpPr txBox="1"/>
          <p:nvPr/>
        </p:nvSpPr>
        <p:spPr>
          <a:xfrm>
            <a:off x="3429584" y="8283543"/>
            <a:ext cx="111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82" name="TextBox 86"/>
          <p:cNvSpPr txBox="1"/>
          <p:nvPr/>
        </p:nvSpPr>
        <p:spPr>
          <a:xfrm>
            <a:off x="3529799" y="8660227"/>
            <a:ext cx="24296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Ecole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/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3" name="TextBox 87"/>
          <p:cNvSpPr txBox="1"/>
          <p:nvPr/>
        </p:nvSpPr>
        <p:spPr>
          <a:xfrm>
            <a:off x="6526500" y="8672091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4" name="TextBox 88"/>
          <p:cNvSpPr txBox="1"/>
          <p:nvPr/>
        </p:nvSpPr>
        <p:spPr>
          <a:xfrm>
            <a:off x="3617762" y="9419781"/>
            <a:ext cx="23416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Ecole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/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5" name="TextBox 89"/>
          <p:cNvSpPr txBox="1"/>
          <p:nvPr/>
        </p:nvSpPr>
        <p:spPr>
          <a:xfrm>
            <a:off x="6526500" y="943164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6" name="TextBox 10"/>
          <p:cNvSpPr txBox="1"/>
          <p:nvPr/>
        </p:nvSpPr>
        <p:spPr>
          <a:xfrm>
            <a:off x="159631" y="2202992"/>
            <a:ext cx="22931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cs typeface="Lato" panose="020F0502020204030203" pitchFamily="34" charset="0"/>
              </a:rPr>
              <a:t>Titre du poste </a:t>
            </a:r>
          </a:p>
          <a:p>
            <a:r>
              <a:rPr lang="en-GB" sz="2800" dirty="0">
                <a:cs typeface="Lato" panose="020F0502020204030203" pitchFamily="34" charset="0"/>
              </a:rPr>
              <a:t>recherché</a:t>
            </a:r>
          </a:p>
        </p:txBody>
      </p:sp>
    </p:spTree>
    <p:extLst>
      <p:ext uri="{BB962C8B-B14F-4D97-AF65-F5344CB8AC3E}">
        <p14:creationId xmlns:p14="http://schemas.microsoft.com/office/powerpoint/2010/main" val="62393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679508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595</Words>
  <Application>Microsoft Macintosh PowerPoint</Application>
  <PresentationFormat>Personnalisé</PresentationFormat>
  <Paragraphs>95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2018-01-12T15:14:36Z</dcterms:created>
  <dcterms:modified xsi:type="dcterms:W3CDTF">2020-11-18T15:43:42Z</dcterms:modified>
</cp:coreProperties>
</file>