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C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p:restoredTop sz="94634"/>
  </p:normalViewPr>
  <p:slideViewPr>
    <p:cSldViewPr snapToGrid="0" snapToObjects="1">
      <p:cViewPr varScale="1">
        <p:scale>
          <a:sx n="79" d="100"/>
          <a:sy n="79" d="100"/>
        </p:scale>
        <p:origin x="389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C3F33FE-260D-7548-B868-81DA8FA1F96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3F33FE-260D-7548-B868-81DA8FA1F96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3F33FE-260D-7548-B868-81DA8FA1F96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3F33FE-260D-7548-B868-81DA8FA1F96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3F33FE-260D-7548-B868-81DA8FA1F96C}"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C3F33FE-260D-7548-B868-81DA8FA1F96C}"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C3F33FE-260D-7548-B868-81DA8FA1F96C}"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C3F33FE-260D-7548-B868-81DA8FA1F96C}"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F33FE-260D-7548-B868-81DA8FA1F96C}"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3F33FE-260D-7548-B868-81DA8FA1F96C}"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3F33FE-260D-7548-B868-81DA8FA1F96C}"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70D454-AE5D-6E42-9085-A6CEB4FAAD8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C3F33FE-260D-7548-B868-81DA8FA1F96C}"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C70D454-AE5D-6E42-9085-A6CEB4FAAD87}" type="slidenum">
              <a:rPr lang="fr-FR" smtClean="0"/>
              <a:t>‹N°›</a:t>
            </a:fld>
            <a:endParaRPr lang="fr-FR"/>
          </a:p>
        </p:txBody>
      </p:sp>
    </p:spTree>
    <p:extLst>
      <p:ext uri="{BB962C8B-B14F-4D97-AF65-F5344CB8AC3E}">
        <p14:creationId xmlns:p14="http://schemas.microsoft.com/office/powerpoint/2010/main" val="1380521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0" y="5615"/>
            <a:ext cx="423705" cy="1068619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54" name="Rectangle 53"/>
          <p:cNvSpPr/>
          <p:nvPr/>
        </p:nvSpPr>
        <p:spPr>
          <a:xfrm>
            <a:off x="1872523" y="3089"/>
            <a:ext cx="5700545" cy="15888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1859130" y="8937697"/>
            <a:ext cx="5700545" cy="1754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444888" y="8700294"/>
            <a:ext cx="1395411" cy="1991519"/>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6" name="Ellipse 35"/>
          <p:cNvSpPr/>
          <p:nvPr/>
        </p:nvSpPr>
        <p:spPr>
          <a:xfrm>
            <a:off x="138091" y="7574061"/>
            <a:ext cx="2023997" cy="20239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452385" y="-505"/>
            <a:ext cx="1395411" cy="1991519"/>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56" name="Rectangle 55"/>
          <p:cNvSpPr/>
          <p:nvPr/>
        </p:nvSpPr>
        <p:spPr>
          <a:xfrm>
            <a:off x="0" y="5616"/>
            <a:ext cx="423705" cy="1068619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25348" r="8409"/>
          <a:stretch/>
        </p:blipFill>
        <p:spPr>
          <a:xfrm>
            <a:off x="177331" y="249604"/>
            <a:ext cx="2018922" cy="2034224"/>
          </a:xfrm>
          <a:prstGeom prst="ellipse">
            <a:avLst/>
          </a:prstGeom>
          <a:ln w="38100">
            <a:solidFill>
              <a:schemeClr val="bg1"/>
            </a:solidFill>
          </a:ln>
        </p:spPr>
      </p:pic>
      <p:sp>
        <p:nvSpPr>
          <p:cNvPr id="7" name="object 108"/>
          <p:cNvSpPr txBox="1"/>
          <p:nvPr/>
        </p:nvSpPr>
        <p:spPr>
          <a:xfrm>
            <a:off x="503441" y="3252425"/>
            <a:ext cx="3117946" cy="1077218"/>
          </a:xfrm>
          <a:prstGeom prst="rect">
            <a:avLst/>
          </a:prstGeom>
        </p:spPr>
        <p:txBody>
          <a:bodyPr vert="horz" wrap="square" lIns="0" tIns="0" rIns="0" bIns="0" rtlCol="0">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br>
              <a:rPr lang="fr-FR" sz="1000" dirty="0"/>
            </a:br>
            <a:endParaRPr lang="fr-FR" sz="1000" dirty="0"/>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p>
        </p:txBody>
      </p:sp>
      <p:sp>
        <p:nvSpPr>
          <p:cNvPr id="8" name="object 108"/>
          <p:cNvSpPr txBox="1"/>
          <p:nvPr/>
        </p:nvSpPr>
        <p:spPr>
          <a:xfrm>
            <a:off x="3943177" y="3252425"/>
            <a:ext cx="3439736" cy="1077218"/>
          </a:xfrm>
          <a:prstGeom prst="rect">
            <a:avLst/>
          </a:prstGeom>
        </p:spPr>
        <p:txBody>
          <a:bodyPr vert="horz" wrap="square" lIns="0" tIns="0" rIns="0" bIns="0" rtlCol="0">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br>
              <a:rPr lang="fr-FR" sz="1000" dirty="0"/>
            </a:br>
            <a:endParaRPr lang="fr-FR" sz="1000" dirty="0"/>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p>
        </p:txBody>
      </p:sp>
      <p:sp>
        <p:nvSpPr>
          <p:cNvPr id="9" name="TextBox 27"/>
          <p:cNvSpPr txBox="1"/>
          <p:nvPr/>
        </p:nvSpPr>
        <p:spPr>
          <a:xfrm>
            <a:off x="813861" y="2687142"/>
            <a:ext cx="2285999" cy="265778"/>
          </a:xfrm>
          <a:prstGeom prst="rect">
            <a:avLst/>
          </a:prstGeom>
          <a:noFill/>
        </p:spPr>
        <p:txBody>
          <a:bodyPr wrap="square" lIns="0" tIns="0" rIns="0" bIns="0" rtlCol="0">
            <a:spAutoFit/>
          </a:bodyPr>
          <a:lstStyle/>
          <a:p>
            <a:r>
              <a:rPr lang="en-US" sz="1727" dirty="0">
                <a:solidFill>
                  <a:srgbClr val="262626"/>
                </a:solidFill>
                <a:cs typeface="Avenir Book"/>
              </a:rPr>
              <a:t>Formation</a:t>
            </a:r>
          </a:p>
        </p:txBody>
      </p:sp>
      <p:cxnSp>
        <p:nvCxnSpPr>
          <p:cNvPr id="10" name="Straight Connector 93"/>
          <p:cNvCxnSpPr/>
          <p:nvPr/>
        </p:nvCxnSpPr>
        <p:spPr>
          <a:xfrm>
            <a:off x="503441" y="3050420"/>
            <a:ext cx="6748385" cy="0"/>
          </a:xfrm>
          <a:prstGeom prst="line">
            <a:avLst/>
          </a:prstGeom>
          <a:ln w="12700" cmpd="sng">
            <a:solidFill>
              <a:srgbClr val="002060"/>
            </a:solidFill>
            <a:prstDash val="solid"/>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503441" y="2755460"/>
            <a:ext cx="150010" cy="150010"/>
          </a:xfrm>
          <a:prstGeom prst="rect">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13" name="TextBox 11"/>
          <p:cNvSpPr txBox="1"/>
          <p:nvPr/>
        </p:nvSpPr>
        <p:spPr>
          <a:xfrm>
            <a:off x="789650" y="4574079"/>
            <a:ext cx="2384751" cy="265778"/>
          </a:xfrm>
          <a:prstGeom prst="rect">
            <a:avLst/>
          </a:prstGeom>
          <a:noFill/>
        </p:spPr>
        <p:txBody>
          <a:bodyPr wrap="square" lIns="0" tIns="0" rIns="0" bIns="0" rtlCol="0">
            <a:spAutoFit/>
          </a:bodyPr>
          <a:lstStyle/>
          <a:p>
            <a:r>
              <a:rPr lang="en-US" sz="1727" dirty="0">
                <a:solidFill>
                  <a:srgbClr val="262626"/>
                </a:solidFill>
                <a:cs typeface="Avenir Book"/>
              </a:rPr>
              <a:t>Experience</a:t>
            </a:r>
          </a:p>
        </p:txBody>
      </p:sp>
      <p:cxnSp>
        <p:nvCxnSpPr>
          <p:cNvPr id="14" name="Straight Connector 21"/>
          <p:cNvCxnSpPr/>
          <p:nvPr/>
        </p:nvCxnSpPr>
        <p:spPr>
          <a:xfrm>
            <a:off x="486935" y="4940065"/>
            <a:ext cx="6748385" cy="0"/>
          </a:xfrm>
          <a:prstGeom prst="line">
            <a:avLst/>
          </a:prstGeom>
          <a:ln w="12700" cmpd="sng">
            <a:solidFill>
              <a:srgbClr val="002060"/>
            </a:solidFill>
            <a:prstDash val="solid"/>
          </a:ln>
          <a:effectLst/>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479230" y="4631952"/>
            <a:ext cx="150010" cy="150010"/>
          </a:xfrm>
          <a:prstGeom prst="rect">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16" name="object 40"/>
          <p:cNvSpPr txBox="1"/>
          <p:nvPr/>
        </p:nvSpPr>
        <p:spPr>
          <a:xfrm>
            <a:off x="503441" y="5148801"/>
            <a:ext cx="3059937" cy="2000548"/>
          </a:xfrm>
          <a:prstGeom prst="rect">
            <a:avLst/>
          </a:prstGeom>
        </p:spPr>
        <p:txBody>
          <a:bodyPr vert="horz" wrap="square" lIns="0" tIns="0" rIns="0" bIns="0" rtlCol="0">
            <a:spAutoFit/>
          </a:bodyPr>
          <a:lstStyle/>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9" name="object 40"/>
          <p:cNvSpPr txBox="1"/>
          <p:nvPr/>
        </p:nvSpPr>
        <p:spPr>
          <a:xfrm>
            <a:off x="3943177" y="5148801"/>
            <a:ext cx="3059937" cy="2000548"/>
          </a:xfrm>
          <a:prstGeom prst="rect">
            <a:avLst/>
          </a:prstGeom>
        </p:spPr>
        <p:txBody>
          <a:bodyPr vert="horz" wrap="square" lIns="0" tIns="0" rIns="0" bIns="0" rtlCol="0">
            <a:spAutoFit/>
          </a:bodyPr>
          <a:lstStyle/>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20" name="TextBox 26"/>
          <p:cNvSpPr txBox="1"/>
          <p:nvPr/>
        </p:nvSpPr>
        <p:spPr>
          <a:xfrm>
            <a:off x="479230" y="7845692"/>
            <a:ext cx="6756089" cy="507831"/>
          </a:xfrm>
          <a:prstGeom prst="rect">
            <a:avLst/>
          </a:prstGeom>
          <a:noFill/>
        </p:spPr>
        <p:txBody>
          <a:bodyPr wrap="square" lIns="0" tIns="0" rIns="0" bIns="0" rtlCol="0">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1" name="TextBox 11"/>
          <p:cNvSpPr txBox="1"/>
          <p:nvPr/>
        </p:nvSpPr>
        <p:spPr>
          <a:xfrm>
            <a:off x="789650" y="7358084"/>
            <a:ext cx="2384751" cy="265778"/>
          </a:xfrm>
          <a:prstGeom prst="rect">
            <a:avLst/>
          </a:prstGeom>
          <a:noFill/>
        </p:spPr>
        <p:txBody>
          <a:bodyPr wrap="square" lIns="0" tIns="0" rIns="0" bIns="0" rtlCol="0">
            <a:spAutoFit/>
          </a:bodyPr>
          <a:lstStyle/>
          <a:p>
            <a:r>
              <a:rPr lang="en-US" sz="1727" dirty="0" err="1">
                <a:solidFill>
                  <a:srgbClr val="262626"/>
                </a:solidFill>
                <a:cs typeface="Avenir Book"/>
              </a:rPr>
              <a:t>Mes</a:t>
            </a:r>
            <a:r>
              <a:rPr lang="en-US" sz="1727" dirty="0">
                <a:solidFill>
                  <a:srgbClr val="262626"/>
                </a:solidFill>
                <a:cs typeface="Avenir Book"/>
              </a:rPr>
              <a:t> </a:t>
            </a:r>
            <a:r>
              <a:rPr lang="en-US" sz="1727" dirty="0" err="1">
                <a:solidFill>
                  <a:srgbClr val="262626"/>
                </a:solidFill>
                <a:cs typeface="Avenir Book"/>
              </a:rPr>
              <a:t>objectifs</a:t>
            </a:r>
            <a:endParaRPr lang="en-US" sz="1727" dirty="0">
              <a:solidFill>
                <a:srgbClr val="262626"/>
              </a:solidFill>
              <a:cs typeface="Avenir Book"/>
            </a:endParaRPr>
          </a:p>
        </p:txBody>
      </p:sp>
      <p:cxnSp>
        <p:nvCxnSpPr>
          <p:cNvPr id="22" name="Straight Connector 21"/>
          <p:cNvCxnSpPr/>
          <p:nvPr/>
        </p:nvCxnSpPr>
        <p:spPr>
          <a:xfrm>
            <a:off x="486935" y="7724070"/>
            <a:ext cx="6748385" cy="0"/>
          </a:xfrm>
          <a:prstGeom prst="line">
            <a:avLst/>
          </a:prstGeom>
          <a:ln w="12700" cmpd="sng">
            <a:solidFill>
              <a:srgbClr val="002060"/>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79230" y="7415957"/>
            <a:ext cx="150010" cy="150010"/>
          </a:xfrm>
          <a:prstGeom prst="rect">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25" name="Title 1"/>
          <p:cNvSpPr txBox="1">
            <a:spLocks/>
          </p:cNvSpPr>
          <p:nvPr/>
        </p:nvSpPr>
        <p:spPr>
          <a:xfrm>
            <a:off x="2354566" y="851935"/>
            <a:ext cx="5220923" cy="695090"/>
          </a:xfrm>
          <a:prstGeom prst="rect">
            <a:avLst/>
          </a:prstGeom>
        </p:spPr>
        <p:txBody>
          <a:bodyPr vert="horz" lIns="98694" tIns="49347" rIns="98694" bIns="49347"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fr-FR" sz="3022" dirty="0">
                <a:solidFill>
                  <a:schemeClr val="bg1"/>
                </a:solidFill>
                <a:latin typeface="+mn-lt"/>
                <a:cs typeface="Avenir Book"/>
              </a:rPr>
              <a:t>Laëtitia CARTIERA</a:t>
            </a:r>
            <a:br>
              <a:rPr lang="en-US" sz="3454" spc="324" dirty="0">
                <a:solidFill>
                  <a:schemeClr val="bg1"/>
                </a:solidFill>
                <a:latin typeface="+mn-lt"/>
                <a:cs typeface="Avenir Book"/>
              </a:rPr>
            </a:br>
            <a:r>
              <a:rPr lang="de-DE" sz="1511" dirty="0" err="1">
                <a:solidFill>
                  <a:schemeClr val="bg1"/>
                </a:solidFill>
                <a:latin typeface="+mn-lt"/>
                <a:cs typeface="Avenir Book"/>
              </a:rPr>
              <a:t>Titre</a:t>
            </a:r>
            <a:r>
              <a:rPr lang="de-DE" sz="1511" dirty="0">
                <a:solidFill>
                  <a:schemeClr val="bg1"/>
                </a:solidFill>
                <a:latin typeface="+mn-lt"/>
                <a:cs typeface="Avenir Book"/>
              </a:rPr>
              <a:t> du poste </a:t>
            </a:r>
            <a:r>
              <a:rPr lang="de-DE" sz="1511" dirty="0" err="1">
                <a:solidFill>
                  <a:schemeClr val="bg1"/>
                </a:solidFill>
                <a:latin typeface="+mn-lt"/>
                <a:cs typeface="Avenir Book"/>
              </a:rPr>
              <a:t>recherché</a:t>
            </a:r>
            <a:endParaRPr lang="en-US" sz="1511" dirty="0">
              <a:solidFill>
                <a:schemeClr val="bg1"/>
              </a:solidFill>
              <a:latin typeface="+mn-lt"/>
              <a:cs typeface="Avenir Book"/>
            </a:endParaRPr>
          </a:p>
        </p:txBody>
      </p:sp>
      <p:sp>
        <p:nvSpPr>
          <p:cNvPr id="26" name="TextBox 203"/>
          <p:cNvSpPr txBox="1"/>
          <p:nvPr/>
        </p:nvSpPr>
        <p:spPr>
          <a:xfrm>
            <a:off x="2828599" y="2089103"/>
            <a:ext cx="1666393" cy="246221"/>
          </a:xfrm>
          <a:prstGeom prst="rect">
            <a:avLst/>
          </a:prstGeom>
          <a:noFill/>
        </p:spPr>
        <p:txBody>
          <a:bodyPr wrap="square" rtlCol="0">
            <a:spAutoFit/>
          </a:bodyPr>
          <a:lstStyle/>
          <a:p>
            <a:r>
              <a:rPr lang="en-GB" sz="1000" dirty="0" err="1">
                <a:latin typeface="Lato" panose="020F0502020204030203" pitchFamily="34" charset="0"/>
                <a:cs typeface="Lato" panose="020F0502020204030203" pitchFamily="34" charset="0"/>
              </a:rPr>
              <a:t>mail@mail.com</a:t>
            </a:r>
            <a:endParaRPr lang="en-GB" sz="1000" dirty="0">
              <a:latin typeface="Lato" panose="020F0502020204030203" pitchFamily="34" charset="0"/>
              <a:cs typeface="Lato" panose="020F0502020204030203" pitchFamily="34" charset="0"/>
            </a:endParaRPr>
          </a:p>
        </p:txBody>
      </p:sp>
      <p:sp>
        <p:nvSpPr>
          <p:cNvPr id="27" name="TextBox 204"/>
          <p:cNvSpPr txBox="1"/>
          <p:nvPr/>
        </p:nvSpPr>
        <p:spPr>
          <a:xfrm>
            <a:off x="2828599" y="1719420"/>
            <a:ext cx="1094405" cy="246221"/>
          </a:xfrm>
          <a:prstGeom prst="rect">
            <a:avLst/>
          </a:prstGeom>
          <a:noFill/>
        </p:spPr>
        <p:txBody>
          <a:bodyPr wrap="square" rtlCol="0">
            <a:spAutoFit/>
          </a:bodyPr>
          <a:lstStyle/>
          <a:p>
            <a:r>
              <a:rPr lang="en-GB" sz="1000" dirty="0">
                <a:latin typeface="Lato" panose="020F0502020204030203" pitchFamily="34" charset="0"/>
                <a:cs typeface="Lato" panose="020F0502020204030203" pitchFamily="34" charset="0"/>
              </a:rPr>
              <a:t>01.02.03.04.05</a:t>
            </a:r>
          </a:p>
        </p:txBody>
      </p:sp>
      <p:sp>
        <p:nvSpPr>
          <p:cNvPr id="28" name="TextBox 205"/>
          <p:cNvSpPr txBox="1"/>
          <p:nvPr/>
        </p:nvSpPr>
        <p:spPr>
          <a:xfrm>
            <a:off x="4494992" y="2147795"/>
            <a:ext cx="1692573" cy="246221"/>
          </a:xfrm>
          <a:prstGeom prst="rect">
            <a:avLst/>
          </a:prstGeom>
          <a:noFill/>
        </p:spPr>
        <p:txBody>
          <a:bodyPr wrap="square" rtlCol="0">
            <a:spAutoFit/>
          </a:bodyPr>
          <a:lstStyle/>
          <a:p>
            <a:r>
              <a:rPr lang="en-GB" sz="1000" dirty="0" err="1">
                <a:latin typeface="Lato" panose="020F0502020204030203" pitchFamily="34" charset="0"/>
                <a:cs typeface="Lato" panose="020F0502020204030203" pitchFamily="34" charset="0"/>
              </a:rPr>
              <a:t>LinkedIn.com</a:t>
            </a:r>
            <a:r>
              <a:rPr lang="en-GB" sz="1000" dirty="0">
                <a:latin typeface="Lato" panose="020F0502020204030203" pitchFamily="34" charset="0"/>
                <a:cs typeface="Lato" panose="020F0502020204030203" pitchFamily="34" charset="0"/>
              </a:rPr>
              <a:t>/</a:t>
            </a:r>
            <a:r>
              <a:rPr lang="en-GB" sz="1000" dirty="0" err="1">
                <a:latin typeface="Lato" panose="020F0502020204030203" pitchFamily="34" charset="0"/>
                <a:cs typeface="Lato" panose="020F0502020204030203" pitchFamily="34" charset="0"/>
              </a:rPr>
              <a:t>moi</a:t>
            </a:r>
            <a:endParaRPr lang="en-GB" sz="1000" dirty="0">
              <a:latin typeface="Lato" panose="020F0502020204030203" pitchFamily="34" charset="0"/>
              <a:cs typeface="Lato" panose="020F0502020204030203" pitchFamily="34" charset="0"/>
            </a:endParaRPr>
          </a:p>
        </p:txBody>
      </p:sp>
      <p:sp>
        <p:nvSpPr>
          <p:cNvPr id="29" name="TextBox 206"/>
          <p:cNvSpPr txBox="1"/>
          <p:nvPr/>
        </p:nvSpPr>
        <p:spPr>
          <a:xfrm>
            <a:off x="4494992" y="1688993"/>
            <a:ext cx="1696367" cy="400110"/>
          </a:xfrm>
          <a:prstGeom prst="rect">
            <a:avLst/>
          </a:prstGeom>
          <a:noFill/>
        </p:spPr>
        <p:txBody>
          <a:bodyPr wrap="square" rtlCol="0">
            <a:spAutoFit/>
          </a:bodyPr>
          <a:lstStyle/>
          <a:p>
            <a:r>
              <a:rPr lang="en-GB" sz="1000" dirty="0">
                <a:latin typeface="Lato" panose="020F0502020204030203" pitchFamily="34" charset="0"/>
                <a:cs typeface="Lato" panose="020F0502020204030203" pitchFamily="34" charset="0"/>
              </a:rPr>
              <a:t>12 rue de la </a:t>
            </a:r>
            <a:r>
              <a:rPr lang="en-GB" sz="1000" dirty="0" err="1">
                <a:latin typeface="Lato" panose="020F0502020204030203" pitchFamily="34" charset="0"/>
                <a:cs typeface="Lato" panose="020F0502020204030203" pitchFamily="34" charset="0"/>
              </a:rPr>
              <a:t>Réussite</a:t>
            </a:r>
            <a:br>
              <a:rPr lang="en-GB" sz="1000" dirty="0">
                <a:latin typeface="Lato" panose="020F0502020204030203" pitchFamily="34" charset="0"/>
                <a:cs typeface="Lato" panose="020F0502020204030203" pitchFamily="34" charset="0"/>
              </a:rPr>
            </a:br>
            <a:r>
              <a:rPr lang="en-GB" sz="1000" dirty="0">
                <a:latin typeface="Lato" panose="020F0502020204030203" pitchFamily="34" charset="0"/>
                <a:cs typeface="Lato" panose="020F0502020204030203" pitchFamily="34" charset="0"/>
              </a:rPr>
              <a:t>75012 Paris</a:t>
            </a:r>
          </a:p>
        </p:txBody>
      </p:sp>
      <p:pic>
        <p:nvPicPr>
          <p:cNvPr id="30"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7376" y="2148472"/>
            <a:ext cx="295159" cy="295159"/>
          </a:xfrm>
          <a:prstGeom prst="rect">
            <a:avLst/>
          </a:prstGeom>
        </p:spPr>
      </p:pic>
      <p:pic>
        <p:nvPicPr>
          <p:cNvPr id="31"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8957" y="2078858"/>
            <a:ext cx="279210" cy="279210"/>
          </a:xfrm>
          <a:prstGeom prst="rect">
            <a:avLst/>
          </a:prstGeom>
        </p:spPr>
      </p:pic>
      <p:pic>
        <p:nvPicPr>
          <p:cNvPr id="32"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2940" y="1714396"/>
            <a:ext cx="251245" cy="251245"/>
          </a:xfrm>
          <a:prstGeom prst="rect">
            <a:avLst/>
          </a:prstGeom>
        </p:spPr>
      </p:pic>
      <p:pic>
        <p:nvPicPr>
          <p:cNvPr id="33"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63599" y="1732541"/>
            <a:ext cx="302713" cy="302713"/>
          </a:xfrm>
          <a:prstGeom prst="rect">
            <a:avLst/>
          </a:prstGeom>
        </p:spPr>
      </p:pic>
      <p:sp>
        <p:nvSpPr>
          <p:cNvPr id="37" name="Rectangle 36"/>
          <p:cNvSpPr/>
          <p:nvPr/>
        </p:nvSpPr>
        <p:spPr>
          <a:xfrm>
            <a:off x="2576171" y="9089292"/>
            <a:ext cx="1479636" cy="338554"/>
          </a:xfrm>
          <a:prstGeom prst="rect">
            <a:avLst/>
          </a:prstGeom>
        </p:spPr>
        <p:txBody>
          <a:bodyPr wrap="none">
            <a:spAutoFit/>
          </a:bodyPr>
          <a:lstStyle/>
          <a:p>
            <a:r>
              <a:rPr lang="fr-FR" sz="1600" b="1" dirty="0"/>
              <a:t>PERSONNALITE</a:t>
            </a:r>
            <a:endParaRPr lang="fr-FR" sz="1600" dirty="0"/>
          </a:p>
        </p:txBody>
      </p:sp>
      <p:sp>
        <p:nvSpPr>
          <p:cNvPr id="38" name="TextBox 45"/>
          <p:cNvSpPr txBox="1"/>
          <p:nvPr/>
        </p:nvSpPr>
        <p:spPr>
          <a:xfrm>
            <a:off x="2431623" y="9585977"/>
            <a:ext cx="739035" cy="784830"/>
          </a:xfrm>
          <a:prstGeom prst="rect">
            <a:avLst/>
          </a:prstGeom>
          <a:noFill/>
        </p:spPr>
        <p:txBody>
          <a:bodyPr wrap="square" rtlCol="0">
            <a:spAutoFit/>
          </a:bodyPr>
          <a:lstStyle/>
          <a:p>
            <a:pPr algn="r"/>
            <a:r>
              <a:rPr lang="en-US" sz="900" b="1" dirty="0" err="1"/>
              <a:t>Curieux</a:t>
            </a:r>
            <a:endParaRPr lang="en-US" sz="900" b="1" dirty="0"/>
          </a:p>
          <a:p>
            <a:pPr algn="r"/>
            <a:endParaRPr lang="en-US" sz="900" b="1" dirty="0"/>
          </a:p>
          <a:p>
            <a:pPr algn="r"/>
            <a:r>
              <a:rPr lang="en-US" sz="900" b="1" dirty="0" err="1"/>
              <a:t>Créatif</a:t>
            </a:r>
            <a:endParaRPr lang="en-US" sz="900" b="1" dirty="0"/>
          </a:p>
          <a:p>
            <a:pPr algn="r"/>
            <a:endParaRPr lang="en-US" sz="900" b="1" dirty="0"/>
          </a:p>
          <a:p>
            <a:pPr algn="r"/>
            <a:r>
              <a:rPr lang="en-US" sz="900" b="1" dirty="0" err="1"/>
              <a:t>Organisé</a:t>
            </a:r>
            <a:endParaRPr lang="en-US" sz="900" b="1" dirty="0"/>
          </a:p>
        </p:txBody>
      </p:sp>
      <p:sp>
        <p:nvSpPr>
          <p:cNvPr id="39" name="Rectangle 38"/>
          <p:cNvSpPr/>
          <p:nvPr/>
        </p:nvSpPr>
        <p:spPr>
          <a:xfrm>
            <a:off x="3396178" y="9631497"/>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0" name="Rectangle 39"/>
          <p:cNvSpPr/>
          <p:nvPr/>
        </p:nvSpPr>
        <p:spPr>
          <a:xfrm>
            <a:off x="3396178" y="9928182"/>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1" name="Rectangle 40"/>
          <p:cNvSpPr/>
          <p:nvPr/>
        </p:nvSpPr>
        <p:spPr>
          <a:xfrm>
            <a:off x="3396178" y="10212454"/>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2" name="Rectangle 41"/>
          <p:cNvSpPr/>
          <p:nvPr/>
        </p:nvSpPr>
        <p:spPr>
          <a:xfrm>
            <a:off x="3396178" y="9631496"/>
            <a:ext cx="775401"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3" name="Rectangle 42"/>
          <p:cNvSpPr/>
          <p:nvPr/>
        </p:nvSpPr>
        <p:spPr>
          <a:xfrm>
            <a:off x="3396179" y="9928099"/>
            <a:ext cx="591658" cy="138009"/>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4" name="Rectangle 43"/>
          <p:cNvSpPr/>
          <p:nvPr/>
        </p:nvSpPr>
        <p:spPr>
          <a:xfrm>
            <a:off x="3391139" y="10212454"/>
            <a:ext cx="951554"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5" name="Rectangle 44"/>
          <p:cNvSpPr/>
          <p:nvPr/>
        </p:nvSpPr>
        <p:spPr>
          <a:xfrm>
            <a:off x="5090308" y="9089292"/>
            <a:ext cx="1458989" cy="338554"/>
          </a:xfrm>
          <a:prstGeom prst="rect">
            <a:avLst/>
          </a:prstGeom>
        </p:spPr>
        <p:txBody>
          <a:bodyPr wrap="none">
            <a:spAutoFit/>
          </a:bodyPr>
          <a:lstStyle/>
          <a:p>
            <a:r>
              <a:rPr lang="fr-FR" sz="1600" b="1" dirty="0"/>
              <a:t>COMPETENCES</a:t>
            </a:r>
            <a:endParaRPr lang="fr-FR" sz="1600" dirty="0"/>
          </a:p>
        </p:txBody>
      </p:sp>
      <p:sp>
        <p:nvSpPr>
          <p:cNvPr id="46" name="TextBox 45"/>
          <p:cNvSpPr txBox="1"/>
          <p:nvPr/>
        </p:nvSpPr>
        <p:spPr>
          <a:xfrm>
            <a:off x="4677168" y="9585977"/>
            <a:ext cx="1007628" cy="784830"/>
          </a:xfrm>
          <a:prstGeom prst="rect">
            <a:avLst/>
          </a:prstGeom>
          <a:noFill/>
        </p:spPr>
        <p:txBody>
          <a:bodyPr wrap="square" rtlCol="0">
            <a:spAutoFit/>
          </a:bodyPr>
          <a:lstStyle/>
          <a:p>
            <a:pPr algn="r"/>
            <a:r>
              <a:rPr lang="en-US" sz="900" b="1" dirty="0"/>
              <a:t>Photoshop CS</a:t>
            </a:r>
          </a:p>
          <a:p>
            <a:pPr algn="r"/>
            <a:endParaRPr lang="en-US" sz="900" b="1" dirty="0"/>
          </a:p>
          <a:p>
            <a:pPr algn="r"/>
            <a:r>
              <a:rPr lang="en-US" sz="900" b="1" dirty="0"/>
              <a:t>PHP MySQL</a:t>
            </a:r>
          </a:p>
          <a:p>
            <a:pPr algn="r"/>
            <a:endParaRPr lang="en-US" sz="900" b="1" dirty="0"/>
          </a:p>
          <a:p>
            <a:pPr algn="r"/>
            <a:r>
              <a:rPr lang="en-US" sz="900" b="1" dirty="0"/>
              <a:t>Google </a:t>
            </a:r>
            <a:r>
              <a:rPr lang="en-US" sz="900" b="1" dirty="0" err="1"/>
              <a:t>Adwords</a:t>
            </a:r>
            <a:endParaRPr lang="en-US" sz="900" b="1" dirty="0"/>
          </a:p>
        </p:txBody>
      </p:sp>
      <p:sp>
        <p:nvSpPr>
          <p:cNvPr id="47" name="Rectangle 46"/>
          <p:cNvSpPr/>
          <p:nvPr/>
        </p:nvSpPr>
        <p:spPr>
          <a:xfrm>
            <a:off x="5910315" y="9631497"/>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8" name="Rectangle 47"/>
          <p:cNvSpPr/>
          <p:nvPr/>
        </p:nvSpPr>
        <p:spPr>
          <a:xfrm>
            <a:off x="5910315" y="9928182"/>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49" name="Rectangle 48"/>
          <p:cNvSpPr/>
          <p:nvPr/>
        </p:nvSpPr>
        <p:spPr>
          <a:xfrm>
            <a:off x="5910315" y="10212454"/>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0" name="Rectangle 49"/>
          <p:cNvSpPr/>
          <p:nvPr/>
        </p:nvSpPr>
        <p:spPr>
          <a:xfrm>
            <a:off x="5910315" y="9631496"/>
            <a:ext cx="775401"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1" name="Rectangle 50"/>
          <p:cNvSpPr/>
          <p:nvPr/>
        </p:nvSpPr>
        <p:spPr>
          <a:xfrm>
            <a:off x="5910316" y="9928099"/>
            <a:ext cx="591658" cy="138009"/>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2" name="Rectangle 51"/>
          <p:cNvSpPr/>
          <p:nvPr/>
        </p:nvSpPr>
        <p:spPr>
          <a:xfrm>
            <a:off x="5905276" y="10212454"/>
            <a:ext cx="951554"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Tree>
    <p:extLst>
      <p:ext uri="{BB962C8B-B14F-4D97-AF65-F5344CB8AC3E}">
        <p14:creationId xmlns:p14="http://schemas.microsoft.com/office/powerpoint/2010/main" val="12705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5865010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660</Words>
  <Application>Microsoft Macintosh PowerPoint</Application>
  <PresentationFormat>Personnalisé</PresentationFormat>
  <Paragraphs>77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cp:revision>
  <dcterms:created xsi:type="dcterms:W3CDTF">2017-12-01T13:00:13Z</dcterms:created>
  <dcterms:modified xsi:type="dcterms:W3CDTF">2022-08-03T09:19:15Z</dcterms:modified>
</cp:coreProperties>
</file>