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4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mail@mail.com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01.02.03.04.05</a:t>
            </a: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LinkedIn.com</a:t>
            </a: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moi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12 rue de la 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b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75012 Paris</a:t>
            </a: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53708" y="949534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/>
                </a:solidFill>
                <a:latin typeface="Antonio" charset="0"/>
                <a:ea typeface="Antonio" charset="0"/>
                <a:cs typeface="Antonio" charset="0"/>
              </a:rPr>
              <a:t>CONTACT</a:t>
            </a:r>
            <a:endParaRPr lang="fr-FR" dirty="0">
              <a:solidFill>
                <a:schemeClr val="tx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97341" y="949534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/>
                </a:solidFill>
                <a:latin typeface="Antonio" charset="0"/>
                <a:ea typeface="Antonio" charset="0"/>
                <a:cs typeface="Antonio" charset="0"/>
              </a:rPr>
              <a:t>A PROPOS DE MOI</a:t>
            </a:r>
            <a:endParaRPr lang="fr-FR" dirty="0">
              <a:solidFill>
                <a:schemeClr val="tx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127294" y="2357757"/>
            <a:ext cx="2882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Antonio" charset="0"/>
                <a:ea typeface="Antonio" charset="0"/>
                <a:cs typeface="Antonio" charset="0"/>
              </a:rPr>
              <a:t>Karine LEMORCHIN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364170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ntonio" charset="0"/>
                <a:ea typeface="Antonio" charset="0"/>
                <a:cs typeface="Antonio" charset="0"/>
              </a:rPr>
              <a:t>Titre du poste recherché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49008" y="3548866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FORMATION</a:t>
            </a:r>
          </a:p>
        </p:txBody>
      </p:sp>
      <p:sp>
        <p:nvSpPr>
          <p:cNvPr id="26" name="TextBox 29"/>
          <p:cNvSpPr txBox="1"/>
          <p:nvPr/>
        </p:nvSpPr>
        <p:spPr>
          <a:xfrm>
            <a:off x="3348880" y="3547047"/>
            <a:ext cx="1853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EXPERIENCE PRO.</a:t>
            </a: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Université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Diplôme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les spécialités de cette formation : diplômes, options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…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Titre du poste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37233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Université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Diplôme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les spécialités de cette formation : diplômes, options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…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Titre du poste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Université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Diplôme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les spécialités de cette formation : diplômes, options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…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sp>
        <p:nvSpPr>
          <p:cNvPr id="37" name="TextBox 150"/>
          <p:cNvSpPr txBox="1"/>
          <p:nvPr/>
        </p:nvSpPr>
        <p:spPr>
          <a:xfrm>
            <a:off x="2737125" y="7226206"/>
            <a:ext cx="204315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COMPETENCES</a:t>
            </a: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LANGUES</a:t>
            </a: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68489" y="8111105"/>
            <a:ext cx="82587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HOBBIES</a:t>
            </a: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Antonio" charset="0"/>
                <a:ea typeface="Antonio" charset="0"/>
                <a:cs typeface="Antonio" charset="0"/>
              </a:rPr>
              <a:t>SUIVEZ-MOI</a:t>
            </a: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F7F7F"/>
                </a:solidFill>
                <a:latin typeface="Calibri" charset="0"/>
              </a:rPr>
              <a:t>Facebook.com</a:t>
            </a:r>
            <a:r>
              <a:rPr lang="fr-FR" sz="1200" dirty="0">
                <a:solidFill>
                  <a:srgbClr val="7F7F7F"/>
                </a:solidFill>
                <a:latin typeface="Calibri" charset="0"/>
              </a:rPr>
              <a:t>/moi</a:t>
            </a: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F7F7F"/>
                </a:solidFill>
                <a:latin typeface="Calibri" charset="0"/>
              </a:rPr>
              <a:t>Viaduc.com</a:t>
            </a:r>
            <a:r>
              <a:rPr lang="fr-FR" sz="1200" dirty="0">
                <a:solidFill>
                  <a:srgbClr val="7F7F7F"/>
                </a:solidFill>
                <a:latin typeface="Calibri" charset="0"/>
              </a:rPr>
              <a:t>/moi</a:t>
            </a: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F7F7F"/>
                </a:solidFill>
                <a:latin typeface="Calibri" charset="0"/>
              </a:rPr>
              <a:t>Twitter.com</a:t>
            </a:r>
            <a:r>
              <a:rPr lang="fr-FR" sz="1200" dirty="0">
                <a:solidFill>
                  <a:srgbClr val="7F7F7F"/>
                </a:solidFill>
                <a:latin typeface="Calibri" charset="0"/>
              </a:rPr>
              <a:t>/moi</a:t>
            </a: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F7F7F"/>
                </a:solidFill>
                <a:latin typeface="Calibri" charset="0"/>
              </a:rPr>
              <a:t>Linkedin.com</a:t>
            </a:r>
            <a:r>
              <a:rPr lang="fr-FR" sz="1200" dirty="0">
                <a:solidFill>
                  <a:srgbClr val="7F7F7F"/>
                </a:solidFill>
                <a:latin typeface="Calibri" charset="0"/>
              </a:rPr>
              <a:t>/moi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352425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080661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798175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493753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344441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72677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90191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064461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781975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25395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Photoshop CS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288356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C++ / MySQL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019350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Office 2017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762625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Marketing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761088" y="8502860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Judo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248025" y="8507683"/>
            <a:ext cx="1237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/>
              <a:t>Peinture à l’huile</a:t>
            </a:r>
            <a:endParaRPr lang="fr-FR" sz="1200" dirty="0"/>
          </a:p>
        </p:txBody>
      </p:sp>
      <p:sp>
        <p:nvSpPr>
          <p:cNvPr id="96" name="Rectangle 95"/>
          <p:cNvSpPr/>
          <p:nvPr/>
        </p:nvSpPr>
        <p:spPr>
          <a:xfrm>
            <a:off x="4925560" y="8506188"/>
            <a:ext cx="13941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Histoire de l’Egypte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545382" y="9351670"/>
            <a:ext cx="6319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Anglais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204002" y="9350610"/>
            <a:ext cx="779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Allemand</a:t>
            </a:r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Titre du poste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89487" y="6265551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Université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Diplôme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Décrivez les spécialités de cette formation : diplômes, options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…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70745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575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Antonio</vt:lpstr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2017-11-30T16:31:30Z</dcterms:created>
  <dcterms:modified xsi:type="dcterms:W3CDTF">2020-11-18T15:34:09Z</dcterms:modified>
</cp:coreProperties>
</file>