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3B0878-66BD-E143-BAE9-47933501D0DE}" v="84" dt="2018-06-19T14:40:17.2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9"/>
    <p:restoredTop sz="94631"/>
  </p:normalViewPr>
  <p:slideViewPr>
    <p:cSldViewPr snapToGrid="0" snapToObjects="1">
      <p:cViewPr varScale="1">
        <p:scale>
          <a:sx n="82" d="100"/>
          <a:sy n="82" d="100"/>
        </p:scale>
        <p:origin x="35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 Maille" userId="065ad68c099279a8" providerId="LiveId" clId="{B33B0878-66BD-E143-BAE9-47933501D0DE}"/>
    <pc:docChg chg="undo modSld">
      <pc:chgData name="Axel Maille" userId="065ad68c099279a8" providerId="LiveId" clId="{B33B0878-66BD-E143-BAE9-47933501D0DE}" dt="2018-06-19T14:40:17.255" v="81" actId="1036"/>
      <pc:docMkLst>
        <pc:docMk/>
      </pc:docMkLst>
      <pc:sldChg chg="addSp modSp">
        <pc:chgData name="Axel Maille" userId="065ad68c099279a8" providerId="LiveId" clId="{B33B0878-66BD-E143-BAE9-47933501D0DE}" dt="2018-06-19T14:40:17.255" v="81" actId="1036"/>
        <pc:sldMkLst>
          <pc:docMk/>
          <pc:sldMk cId="1919986017" sldId="256"/>
        </pc:sldMkLst>
        <pc:spChg chg="mod">
          <ac:chgData name="Axel Maille" userId="065ad68c099279a8" providerId="LiveId" clId="{B33B0878-66BD-E143-BAE9-47933501D0DE}" dt="2018-06-19T14:36:34.592" v="9" actId="207"/>
          <ac:spMkLst>
            <pc:docMk/>
            <pc:sldMk cId="1919986017" sldId="256"/>
            <ac:spMk id="4" creationId="{00000000-0000-0000-0000-000000000000}"/>
          </ac:spMkLst>
        </pc:spChg>
        <pc:spChg chg="mod">
          <ac:chgData name="Axel Maille" userId="065ad68c099279a8" providerId="LiveId" clId="{B33B0878-66BD-E143-BAE9-47933501D0DE}" dt="2018-06-19T14:37:53.803" v="15" actId="14100"/>
          <ac:spMkLst>
            <pc:docMk/>
            <pc:sldMk cId="1919986017" sldId="256"/>
            <ac:spMk id="5" creationId="{00000000-0000-0000-0000-000000000000}"/>
          </ac:spMkLst>
        </pc:spChg>
        <pc:spChg chg="add mod">
          <ac:chgData name="Axel Maille" userId="065ad68c099279a8" providerId="LiveId" clId="{B33B0878-66BD-E143-BAE9-47933501D0DE}" dt="2018-06-19T14:40:17.255" v="81" actId="1036"/>
          <ac:spMkLst>
            <pc:docMk/>
            <pc:sldMk cId="1919986017" sldId="256"/>
            <ac:spMk id="27" creationId="{6499922A-ACD5-DC49-8BD5-12CB0B8A49A0}"/>
          </ac:spMkLst>
        </pc:spChg>
        <pc:spChg chg="mod">
          <ac:chgData name="Axel Maille" userId="065ad68c099279a8" providerId="LiveId" clId="{B33B0878-66BD-E143-BAE9-47933501D0DE}" dt="2018-06-19T14:38:04.805" v="19" actId="20577"/>
          <ac:spMkLst>
            <pc:docMk/>
            <pc:sldMk cId="1919986017" sldId="256"/>
            <ac:spMk id="40" creationId="{00000000-0000-0000-0000-000000000000}"/>
          </ac:spMkLst>
        </pc:spChg>
        <pc:cxnChg chg="add mod">
          <ac:chgData name="Axel Maille" userId="065ad68c099279a8" providerId="LiveId" clId="{B33B0878-66BD-E143-BAE9-47933501D0DE}" dt="2018-06-19T14:38:08.259" v="20" actId="208"/>
          <ac:cxnSpMkLst>
            <pc:docMk/>
            <pc:sldMk cId="1919986017" sldId="256"/>
            <ac:cxnSpMk id="3" creationId="{E75DEBBC-1D7B-864F-AB16-9CE6E93AE9C3}"/>
          </ac:cxnSpMkLst>
        </pc:cxnChg>
        <pc:cxnChg chg="add mod">
          <ac:chgData name="Axel Maille" userId="065ad68c099279a8" providerId="LiveId" clId="{B33B0878-66BD-E143-BAE9-47933501D0DE}" dt="2018-06-19T14:40:05.868" v="76" actId="14100"/>
          <ac:cxnSpMkLst>
            <pc:docMk/>
            <pc:sldMk cId="1919986017" sldId="256"/>
            <ac:cxnSpMk id="24" creationId="{A88E53A5-A28C-3640-9615-1465801DFD1D}"/>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983D8429-2440-5D43-BE70-2183E45AD54F}"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FDB3E6-77A2-6144-B36E-C0DA4F5DC07F}"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83D8429-2440-5D43-BE70-2183E45AD54F}"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FDB3E6-77A2-6144-B36E-C0DA4F5DC07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83D8429-2440-5D43-BE70-2183E45AD54F}"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FDB3E6-77A2-6144-B36E-C0DA4F5DC07F}"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83D8429-2440-5D43-BE70-2183E45AD54F}"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FDB3E6-77A2-6144-B36E-C0DA4F5DC07F}"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83D8429-2440-5D43-BE70-2183E45AD54F}"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FDB3E6-77A2-6144-B36E-C0DA4F5DC07F}"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83D8429-2440-5D43-BE70-2183E45AD54F}"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0FDB3E6-77A2-6144-B36E-C0DA4F5DC07F}"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83D8429-2440-5D43-BE70-2183E45AD54F}"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0FDB3E6-77A2-6144-B36E-C0DA4F5DC07F}"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983D8429-2440-5D43-BE70-2183E45AD54F}"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0FDB3E6-77A2-6144-B36E-C0DA4F5DC07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D8429-2440-5D43-BE70-2183E45AD54F}"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0FDB3E6-77A2-6144-B36E-C0DA4F5DC07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83D8429-2440-5D43-BE70-2183E45AD54F}"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0FDB3E6-77A2-6144-B36E-C0DA4F5DC07F}"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83D8429-2440-5D43-BE70-2183E45AD54F}"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0FDB3E6-77A2-6144-B36E-C0DA4F5DC07F}"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983D8429-2440-5D43-BE70-2183E45AD54F}" type="datetimeFigureOut">
              <a:rPr lang="fr-FR" smtClean="0"/>
              <a:t>18/11/2020</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70FDB3E6-77A2-6144-B36E-C0DA4F5DC07F}" type="slidenum">
              <a:rPr lang="fr-FR" smtClean="0"/>
              <a:t>‹N°›</a:t>
            </a:fld>
            <a:endParaRPr lang="fr-FR"/>
          </a:p>
        </p:txBody>
      </p:sp>
    </p:spTree>
    <p:extLst>
      <p:ext uri="{BB962C8B-B14F-4D97-AF65-F5344CB8AC3E}">
        <p14:creationId xmlns:p14="http://schemas.microsoft.com/office/powerpoint/2010/main" val="16984544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559675" cy="10691813"/>
          </a:xfrm>
          <a:prstGeom prst="rect">
            <a:avLst/>
          </a:prstGeom>
          <a:pattFill prst="wdDnDiag">
            <a:fgClr>
              <a:schemeClr val="tx1">
                <a:lumMod val="50000"/>
                <a:lumOff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204395" y="193638"/>
            <a:ext cx="7175351" cy="10262795"/>
          </a:xfrm>
          <a:prstGeom prst="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26">
            <a:extLst>
              <a:ext uri="{FF2B5EF4-FFF2-40B4-BE49-F238E27FC236}">
                <a16:creationId xmlns:a16="http://schemas.microsoft.com/office/drawing/2014/main" id="{6499922A-ACD5-DC49-8BD5-12CB0B8A49A0}"/>
              </a:ext>
            </a:extLst>
          </p:cNvPr>
          <p:cNvSpPr/>
          <p:nvPr/>
        </p:nvSpPr>
        <p:spPr>
          <a:xfrm>
            <a:off x="210746" y="206338"/>
            <a:ext cx="7156054" cy="28598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rotWithShape="1">
          <a:blip r:embed="rId2">
            <a:extLst>
              <a:ext uri="{28A0092B-C50C-407E-A947-70E740481C1C}">
                <a14:useLocalDpi xmlns:a14="http://schemas.microsoft.com/office/drawing/2010/main" val="0"/>
              </a:ext>
            </a:extLst>
          </a:blip>
          <a:srcRect l="36595" r="8680"/>
          <a:stretch/>
        </p:blipFill>
        <p:spPr>
          <a:xfrm>
            <a:off x="4870650" y="494850"/>
            <a:ext cx="2231964" cy="2226235"/>
          </a:xfrm>
          <a:prstGeom prst="ellipse">
            <a:avLst/>
          </a:prstGeom>
          <a:ln>
            <a:solidFill>
              <a:srgbClr val="7030A0"/>
            </a:solidFill>
          </a:ln>
        </p:spPr>
      </p:pic>
      <p:sp>
        <p:nvSpPr>
          <p:cNvPr id="7" name="ZoneTexte 6"/>
          <p:cNvSpPr txBox="1"/>
          <p:nvPr/>
        </p:nvSpPr>
        <p:spPr>
          <a:xfrm>
            <a:off x="450097" y="657440"/>
            <a:ext cx="3623108" cy="830997"/>
          </a:xfrm>
          <a:prstGeom prst="rect">
            <a:avLst/>
          </a:prstGeom>
          <a:noFill/>
        </p:spPr>
        <p:txBody>
          <a:bodyPr wrap="none" rtlCol="0">
            <a:spAutoFit/>
          </a:bodyPr>
          <a:lstStyle/>
          <a:p>
            <a:r>
              <a:rPr lang="fr-FR" sz="4800" dirty="0">
                <a:solidFill>
                  <a:srgbClr val="7030A0"/>
                </a:solidFill>
                <a:latin typeface="Antonio" charset="0"/>
                <a:ea typeface="Antonio" charset="0"/>
                <a:cs typeface="Antonio" charset="0"/>
              </a:rPr>
              <a:t>ALEXIA LAROCHE</a:t>
            </a:r>
          </a:p>
        </p:txBody>
      </p:sp>
      <p:cxnSp>
        <p:nvCxnSpPr>
          <p:cNvPr id="9" name="Connecteur droit 8"/>
          <p:cNvCxnSpPr/>
          <p:nvPr/>
        </p:nvCxnSpPr>
        <p:spPr>
          <a:xfrm>
            <a:off x="450097" y="559398"/>
            <a:ext cx="3969572"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450097" y="1437639"/>
            <a:ext cx="3969572"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450097" y="1586478"/>
            <a:ext cx="2334293" cy="369332"/>
          </a:xfrm>
          <a:prstGeom prst="rect">
            <a:avLst/>
          </a:prstGeom>
          <a:noFill/>
        </p:spPr>
        <p:txBody>
          <a:bodyPr wrap="none" rtlCol="0">
            <a:spAutoFit/>
          </a:bodyPr>
          <a:lstStyle/>
          <a:p>
            <a:r>
              <a:rPr lang="fr-FR" dirty="0">
                <a:latin typeface="Antonio" charset="0"/>
                <a:ea typeface="Antonio" charset="0"/>
                <a:cs typeface="Antonio" charset="0"/>
              </a:rPr>
              <a:t>TITRE DU POSTE RECHERCHE</a:t>
            </a:r>
          </a:p>
        </p:txBody>
      </p:sp>
      <p:sp>
        <p:nvSpPr>
          <p:cNvPr id="12" name="TextBox 22"/>
          <p:cNvSpPr txBox="1"/>
          <p:nvPr/>
        </p:nvSpPr>
        <p:spPr>
          <a:xfrm>
            <a:off x="450097" y="1955810"/>
            <a:ext cx="4246706" cy="938719"/>
          </a:xfrm>
          <a:prstGeom prst="rect">
            <a:avLst/>
          </a:prstGeom>
          <a:noFill/>
        </p:spPr>
        <p:txBody>
          <a:bodyPr wrap="square" rtlCol="0">
            <a:spAutoFit/>
          </a:bodyPr>
          <a:lstStyle/>
          <a:p>
            <a:pPr algn="just" defTabSz="685800">
              <a:defRPr/>
            </a:pPr>
            <a:r>
              <a:rPr lang="fr-FR" sz="1100" dirty="0">
                <a:ea typeface="Arial" charset="0"/>
                <a:cs typeface="Arial"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13" name="Rectangle 12"/>
          <p:cNvSpPr/>
          <p:nvPr/>
        </p:nvSpPr>
        <p:spPr>
          <a:xfrm>
            <a:off x="482369" y="3693008"/>
            <a:ext cx="3297468" cy="4932119"/>
          </a:xfrm>
          <a:prstGeom prst="rect">
            <a:avLst/>
          </a:prstGeom>
        </p:spPr>
        <p:txBody>
          <a:bodyPr wrap="square">
            <a:spAutoFit/>
          </a:bodyPr>
          <a:lstStyle/>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a:t>
            </a:r>
            <a:r>
              <a:rPr lang="en-GB" sz="1100" b="1" dirty="0">
                <a:solidFill>
                  <a:srgbClr val="7030A0"/>
                </a:solidFill>
                <a:ea typeface="Times New Roman" charset="0"/>
                <a:cs typeface="Times New Roman" charset="0"/>
              </a:rPr>
              <a:t>POSTE</a:t>
            </a:r>
            <a:r>
              <a:rPr lang="en-GB" sz="1100" b="1" dirty="0">
                <a:solidFill>
                  <a:schemeClr val="tx1">
                    <a:lumMod val="85000"/>
                    <a:lumOff val="15000"/>
                  </a:schemeClr>
                </a:solidFill>
                <a:ea typeface="Times New Roman" charset="0"/>
                <a:cs typeface="Times New Roman" charset="0"/>
              </a:rPr>
              <a:t>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a:t>
            </a:r>
            <a:r>
              <a:rPr lang="en-GB" sz="1100" b="1" dirty="0">
                <a:solidFill>
                  <a:srgbClr val="7030A0"/>
                </a:solidFill>
                <a:ea typeface="Times New Roman" charset="0"/>
                <a:cs typeface="Times New Roman" charset="0"/>
              </a:rPr>
              <a:t>POSTE</a:t>
            </a:r>
            <a:r>
              <a:rPr lang="en-GB" sz="1100" b="1" dirty="0">
                <a:solidFill>
                  <a:schemeClr val="tx1">
                    <a:lumMod val="85000"/>
                    <a:lumOff val="15000"/>
                  </a:schemeClr>
                </a:solidFill>
                <a:ea typeface="Times New Roman" charset="0"/>
                <a:cs typeface="Times New Roman" charset="0"/>
              </a:rPr>
              <a:t>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a:t>
            </a:r>
            <a:r>
              <a:rPr lang="en-GB" sz="1100" b="1" dirty="0">
                <a:solidFill>
                  <a:srgbClr val="7030A0"/>
                </a:solidFill>
                <a:ea typeface="Times New Roman" charset="0"/>
                <a:cs typeface="Times New Roman" charset="0"/>
              </a:rPr>
              <a:t>POSTE</a:t>
            </a:r>
            <a:r>
              <a:rPr lang="en-GB" sz="1100" b="1" dirty="0">
                <a:solidFill>
                  <a:schemeClr val="tx1">
                    <a:lumMod val="85000"/>
                    <a:lumOff val="15000"/>
                  </a:schemeClr>
                </a:solidFill>
                <a:ea typeface="Times New Roman" charset="0"/>
                <a:cs typeface="Times New Roman" charset="0"/>
              </a:rPr>
              <a:t>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a:t>
            </a:r>
            <a:r>
              <a:rPr lang="en-GB" sz="1100" b="1" dirty="0">
                <a:solidFill>
                  <a:srgbClr val="7030A0"/>
                </a:solidFill>
                <a:ea typeface="Times New Roman" charset="0"/>
                <a:cs typeface="Times New Roman" charset="0"/>
              </a:rPr>
              <a:t>POSTE</a:t>
            </a:r>
            <a:r>
              <a:rPr lang="en-GB" sz="1100" b="1" dirty="0">
                <a:solidFill>
                  <a:schemeClr val="tx1">
                    <a:lumMod val="85000"/>
                    <a:lumOff val="15000"/>
                  </a:schemeClr>
                </a:solidFill>
                <a:ea typeface="Times New Roman" charset="0"/>
                <a:cs typeface="Times New Roman" charset="0"/>
              </a:rPr>
              <a:t>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p:txBody>
      </p:sp>
      <p:sp>
        <p:nvSpPr>
          <p:cNvPr id="14" name="ZoneTexte 13"/>
          <p:cNvSpPr txBox="1"/>
          <p:nvPr/>
        </p:nvSpPr>
        <p:spPr>
          <a:xfrm>
            <a:off x="888928" y="3191338"/>
            <a:ext cx="1107996" cy="369332"/>
          </a:xfrm>
          <a:prstGeom prst="rect">
            <a:avLst/>
          </a:prstGeom>
          <a:noFill/>
        </p:spPr>
        <p:txBody>
          <a:bodyPr wrap="none" rtlCol="0">
            <a:spAutoFit/>
          </a:bodyPr>
          <a:lstStyle/>
          <a:p>
            <a:r>
              <a:rPr lang="fr-FR" dirty="0">
                <a:solidFill>
                  <a:srgbClr val="7030A0"/>
                </a:solidFill>
                <a:latin typeface="Antonio" charset="0"/>
                <a:ea typeface="Antonio" charset="0"/>
                <a:cs typeface="Antonio" charset="0"/>
              </a:rPr>
              <a:t>EXPERIENCE</a:t>
            </a:r>
          </a:p>
        </p:txBody>
      </p:sp>
      <p:pic>
        <p:nvPicPr>
          <p:cNvPr id="15" name="Picture 8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079" y="3144289"/>
            <a:ext cx="357849" cy="357849"/>
          </a:xfrm>
          <a:prstGeom prst="rect">
            <a:avLst/>
          </a:prstGeom>
        </p:spPr>
      </p:pic>
      <p:sp>
        <p:nvSpPr>
          <p:cNvPr id="16" name="Rectangle 15"/>
          <p:cNvSpPr/>
          <p:nvPr/>
        </p:nvSpPr>
        <p:spPr>
          <a:xfrm>
            <a:off x="4451941" y="3693008"/>
            <a:ext cx="2908508" cy="2123658"/>
          </a:xfrm>
          <a:prstGeom prst="rect">
            <a:avLst/>
          </a:prstGeom>
        </p:spPr>
        <p:txBody>
          <a:bodyPr wrap="square">
            <a:spAutoFit/>
          </a:bodyPr>
          <a:lstStyle/>
          <a:p>
            <a:pPr defTabSz="685800">
              <a:defRPr/>
            </a:pPr>
            <a:r>
              <a:rPr lang="fr-FR" sz="1100" b="1" dirty="0">
                <a:solidFill>
                  <a:schemeClr val="tx1">
                    <a:lumMod val="85000"/>
                    <a:lumOff val="15000"/>
                  </a:schemeClr>
                </a:solidFill>
              </a:rPr>
              <a:t>2012 </a:t>
            </a:r>
            <a:r>
              <a:rPr lang="mr-IN" sz="1100" b="1" dirty="0">
                <a:solidFill>
                  <a:schemeClr val="tx1">
                    <a:lumMod val="85000"/>
                    <a:lumOff val="15000"/>
                  </a:schemeClr>
                </a:solidFill>
              </a:rPr>
              <a:t>–</a:t>
            </a:r>
            <a:r>
              <a:rPr lang="fr-FR" sz="1100" b="1" dirty="0">
                <a:solidFill>
                  <a:schemeClr val="tx1">
                    <a:lumMod val="85000"/>
                    <a:lumOff val="15000"/>
                  </a:schemeClr>
                </a:solidFill>
              </a:rPr>
              <a:t> </a:t>
            </a:r>
            <a:r>
              <a:rPr lang="fr-FR" sz="1100" b="1" dirty="0">
                <a:solidFill>
                  <a:srgbClr val="7030A0"/>
                </a:solidFill>
              </a:rPr>
              <a:t>DIPLÔME</a:t>
            </a:r>
            <a:r>
              <a:rPr lang="fr-FR" sz="1100" b="1" dirty="0">
                <a:solidFill>
                  <a:schemeClr val="tx1">
                    <a:lumMod val="85000"/>
                    <a:lumOff val="15000"/>
                  </a:schemeClr>
                </a:solidFill>
              </a:rPr>
              <a:t> – UNIVERSITÉ</a:t>
            </a:r>
          </a:p>
          <a:p>
            <a:pPr defTabSz="685800">
              <a:defRPr/>
            </a:pPr>
            <a:r>
              <a:rPr lang="fr-FR" sz="1100" dirty="0">
                <a:solidFill>
                  <a:schemeClr val="tx1">
                    <a:lumMod val="50000"/>
                    <a:lumOff val="50000"/>
                  </a:schemeClr>
                </a:solidFill>
              </a:rPr>
              <a:t>Décrivez en une ligne les objectifs et les spécialités de cette formation.</a:t>
            </a:r>
          </a:p>
          <a:p>
            <a:pPr defTabSz="685800">
              <a:defRPr/>
            </a:pPr>
            <a:endParaRPr lang="fr-FR" sz="1100" dirty="0">
              <a:solidFill>
                <a:schemeClr val="tx1">
                  <a:lumMod val="50000"/>
                  <a:lumOff val="50000"/>
                </a:schemeClr>
              </a:solidFill>
            </a:endParaRPr>
          </a:p>
          <a:p>
            <a:pPr defTabSz="685800">
              <a:defRPr/>
            </a:pPr>
            <a:r>
              <a:rPr lang="fr-FR" sz="1100" b="1" dirty="0">
                <a:solidFill>
                  <a:schemeClr val="tx1">
                    <a:lumMod val="85000"/>
                    <a:lumOff val="15000"/>
                  </a:schemeClr>
                </a:solidFill>
              </a:rPr>
              <a:t>2012 </a:t>
            </a:r>
            <a:r>
              <a:rPr lang="mr-IN" sz="1100" b="1" dirty="0">
                <a:solidFill>
                  <a:schemeClr val="tx1">
                    <a:lumMod val="85000"/>
                    <a:lumOff val="15000"/>
                  </a:schemeClr>
                </a:solidFill>
              </a:rPr>
              <a:t>–</a:t>
            </a:r>
            <a:r>
              <a:rPr lang="fr-FR" sz="1100" b="1" dirty="0">
                <a:solidFill>
                  <a:schemeClr val="tx1">
                    <a:lumMod val="85000"/>
                    <a:lumOff val="15000"/>
                  </a:schemeClr>
                </a:solidFill>
              </a:rPr>
              <a:t> </a:t>
            </a:r>
            <a:r>
              <a:rPr lang="fr-FR" sz="1100" b="1" dirty="0">
                <a:solidFill>
                  <a:srgbClr val="7030A0"/>
                </a:solidFill>
              </a:rPr>
              <a:t>DIPLÔME</a:t>
            </a:r>
            <a:r>
              <a:rPr lang="fr-FR" sz="1100" b="1" dirty="0">
                <a:solidFill>
                  <a:schemeClr val="tx1">
                    <a:lumMod val="85000"/>
                    <a:lumOff val="15000"/>
                  </a:schemeClr>
                </a:solidFill>
              </a:rPr>
              <a:t> – UNIVERSITÉ</a:t>
            </a:r>
          </a:p>
          <a:p>
            <a:pPr defTabSz="685800">
              <a:defRPr/>
            </a:pPr>
            <a:r>
              <a:rPr lang="fr-FR" sz="1100" dirty="0">
                <a:solidFill>
                  <a:schemeClr val="tx1">
                    <a:lumMod val="50000"/>
                    <a:lumOff val="50000"/>
                  </a:schemeClr>
                </a:solidFill>
              </a:rPr>
              <a:t>Décrivez en une ligne les objectifs et les spécialités de cette formation.</a:t>
            </a:r>
            <a:endParaRPr lang="fr-FR" sz="1100" dirty="0"/>
          </a:p>
          <a:p>
            <a:pPr defTabSz="685800">
              <a:defRPr/>
            </a:pPr>
            <a:endParaRPr lang="fr-FR" sz="1100" dirty="0"/>
          </a:p>
          <a:p>
            <a:pPr defTabSz="685800">
              <a:defRPr/>
            </a:pPr>
            <a:r>
              <a:rPr lang="fr-FR" sz="1100" b="1" dirty="0">
                <a:solidFill>
                  <a:schemeClr val="tx1">
                    <a:lumMod val="85000"/>
                    <a:lumOff val="15000"/>
                  </a:schemeClr>
                </a:solidFill>
              </a:rPr>
              <a:t>2012 </a:t>
            </a:r>
            <a:r>
              <a:rPr lang="mr-IN" sz="1100" b="1" dirty="0">
                <a:solidFill>
                  <a:schemeClr val="tx1">
                    <a:lumMod val="85000"/>
                    <a:lumOff val="15000"/>
                  </a:schemeClr>
                </a:solidFill>
              </a:rPr>
              <a:t>–</a:t>
            </a:r>
            <a:r>
              <a:rPr lang="fr-FR" sz="1100" b="1" dirty="0">
                <a:solidFill>
                  <a:schemeClr val="tx1">
                    <a:lumMod val="85000"/>
                    <a:lumOff val="15000"/>
                  </a:schemeClr>
                </a:solidFill>
              </a:rPr>
              <a:t> </a:t>
            </a:r>
            <a:r>
              <a:rPr lang="fr-FR" sz="1100" b="1" dirty="0">
                <a:solidFill>
                  <a:srgbClr val="7030A0"/>
                </a:solidFill>
              </a:rPr>
              <a:t>DIPLÔME</a:t>
            </a:r>
            <a:r>
              <a:rPr lang="fr-FR" sz="1100" b="1" dirty="0">
                <a:solidFill>
                  <a:schemeClr val="tx1">
                    <a:lumMod val="85000"/>
                    <a:lumOff val="15000"/>
                  </a:schemeClr>
                </a:solidFill>
              </a:rPr>
              <a:t> – UNIVERSITÉ</a:t>
            </a:r>
          </a:p>
          <a:p>
            <a:pPr defTabSz="685800">
              <a:defRPr/>
            </a:pPr>
            <a:r>
              <a:rPr lang="fr-FR" sz="1100" dirty="0">
                <a:solidFill>
                  <a:schemeClr val="tx1">
                    <a:lumMod val="50000"/>
                    <a:lumOff val="50000"/>
                  </a:schemeClr>
                </a:solidFill>
              </a:rPr>
              <a:t>Décrivez en une ligne les objectifs et les spécialités de cette formation.</a:t>
            </a:r>
            <a:endParaRPr lang="fr-FR" sz="1100" dirty="0"/>
          </a:p>
          <a:p>
            <a:pPr defTabSz="685800">
              <a:defRPr/>
            </a:pPr>
            <a:endParaRPr lang="fr-FR" sz="1100" dirty="0"/>
          </a:p>
        </p:txBody>
      </p:sp>
      <p:pic>
        <p:nvPicPr>
          <p:cNvPr id="17" name="Picture 9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51941" y="3199283"/>
            <a:ext cx="353442" cy="353442"/>
          </a:xfrm>
          <a:prstGeom prst="rect">
            <a:avLst/>
          </a:prstGeom>
        </p:spPr>
      </p:pic>
      <p:sp>
        <p:nvSpPr>
          <p:cNvPr id="18" name="ZoneTexte 17"/>
          <p:cNvSpPr txBox="1"/>
          <p:nvPr/>
        </p:nvSpPr>
        <p:spPr>
          <a:xfrm>
            <a:off x="4805383" y="3199373"/>
            <a:ext cx="1083951" cy="369332"/>
          </a:xfrm>
          <a:prstGeom prst="rect">
            <a:avLst/>
          </a:prstGeom>
          <a:noFill/>
        </p:spPr>
        <p:txBody>
          <a:bodyPr wrap="none" rtlCol="0">
            <a:spAutoFit/>
          </a:bodyPr>
          <a:lstStyle/>
          <a:p>
            <a:r>
              <a:rPr lang="fr-FR" dirty="0">
                <a:solidFill>
                  <a:srgbClr val="7030A0"/>
                </a:solidFill>
                <a:latin typeface="Antonio" charset="0"/>
                <a:ea typeface="Antonio" charset="0"/>
                <a:cs typeface="Antonio" charset="0"/>
              </a:rPr>
              <a:t>FORMATION</a:t>
            </a:r>
          </a:p>
        </p:txBody>
      </p:sp>
      <p:sp>
        <p:nvSpPr>
          <p:cNvPr id="19" name="TextBox 45"/>
          <p:cNvSpPr txBox="1"/>
          <p:nvPr/>
        </p:nvSpPr>
        <p:spPr>
          <a:xfrm>
            <a:off x="4429387" y="6667778"/>
            <a:ext cx="1099493" cy="1477328"/>
          </a:xfrm>
          <a:prstGeom prst="rect">
            <a:avLst/>
          </a:prstGeom>
          <a:noFill/>
        </p:spPr>
        <p:txBody>
          <a:bodyPr wrap="square" rtlCol="0">
            <a:spAutoFit/>
          </a:bodyPr>
          <a:lstStyle/>
          <a:p>
            <a:r>
              <a:rPr lang="en-US" sz="900" dirty="0"/>
              <a:t>Photoshop CS</a:t>
            </a:r>
          </a:p>
          <a:p>
            <a:endParaRPr lang="en-US" sz="900" dirty="0"/>
          </a:p>
          <a:p>
            <a:r>
              <a:rPr lang="en-US" sz="900" dirty="0"/>
              <a:t>PHP MySQL</a:t>
            </a:r>
          </a:p>
          <a:p>
            <a:endParaRPr lang="en-US" sz="900" dirty="0"/>
          </a:p>
          <a:p>
            <a:r>
              <a:rPr lang="en-US" sz="900" dirty="0"/>
              <a:t>Google </a:t>
            </a:r>
            <a:r>
              <a:rPr lang="en-US" sz="900" dirty="0" err="1"/>
              <a:t>Adwords</a:t>
            </a:r>
            <a:endParaRPr lang="en-US" sz="900" dirty="0"/>
          </a:p>
          <a:p>
            <a:endParaRPr lang="en-US" sz="900" dirty="0"/>
          </a:p>
          <a:p>
            <a:r>
              <a:rPr lang="en-US" sz="900" dirty="0"/>
              <a:t>Ruby On Rail</a:t>
            </a:r>
          </a:p>
          <a:p>
            <a:endParaRPr lang="en-US" sz="900" dirty="0"/>
          </a:p>
          <a:p>
            <a:r>
              <a:rPr lang="en-US" sz="900" dirty="0"/>
              <a:t>Analytics Omniture</a:t>
            </a:r>
          </a:p>
          <a:p>
            <a:endParaRPr lang="uk-UA" sz="900" dirty="0"/>
          </a:p>
        </p:txBody>
      </p:sp>
      <p:sp>
        <p:nvSpPr>
          <p:cNvPr id="20" name="Rectangle 19"/>
          <p:cNvSpPr/>
          <p:nvPr/>
        </p:nvSpPr>
        <p:spPr>
          <a:xfrm>
            <a:off x="5541441" y="6699436"/>
            <a:ext cx="1501952" cy="127527"/>
          </a:xfrm>
          <a:prstGeom prst="rect">
            <a:avLst/>
          </a:prstGeom>
          <a:solidFill>
            <a:schemeClr val="bg1">
              <a:lumMod val="95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21" name="Rectangle 20"/>
          <p:cNvSpPr/>
          <p:nvPr/>
        </p:nvSpPr>
        <p:spPr>
          <a:xfrm>
            <a:off x="5543292" y="6699436"/>
            <a:ext cx="1077704" cy="12859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pic>
        <p:nvPicPr>
          <p:cNvPr id="30" name="Picture 8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51941" y="6068777"/>
            <a:ext cx="292617" cy="292617"/>
          </a:xfrm>
          <a:prstGeom prst="rect">
            <a:avLst/>
          </a:prstGeom>
        </p:spPr>
      </p:pic>
      <p:sp>
        <p:nvSpPr>
          <p:cNvPr id="31" name="ZoneTexte 30"/>
          <p:cNvSpPr txBox="1"/>
          <p:nvPr/>
        </p:nvSpPr>
        <p:spPr>
          <a:xfrm>
            <a:off x="4771986" y="6040899"/>
            <a:ext cx="1289135" cy="369332"/>
          </a:xfrm>
          <a:prstGeom prst="rect">
            <a:avLst/>
          </a:prstGeom>
          <a:noFill/>
        </p:spPr>
        <p:txBody>
          <a:bodyPr wrap="none" rtlCol="0">
            <a:spAutoFit/>
          </a:bodyPr>
          <a:lstStyle/>
          <a:p>
            <a:r>
              <a:rPr lang="fr-FR" dirty="0">
                <a:solidFill>
                  <a:srgbClr val="7030A0"/>
                </a:solidFill>
                <a:latin typeface="Antonio" charset="0"/>
                <a:ea typeface="Antonio" charset="0"/>
                <a:cs typeface="Antonio" charset="0"/>
              </a:rPr>
              <a:t>COMPETENCES</a:t>
            </a:r>
          </a:p>
        </p:txBody>
      </p:sp>
      <p:sp>
        <p:nvSpPr>
          <p:cNvPr id="32" name="Rectangle 31"/>
          <p:cNvSpPr/>
          <p:nvPr/>
        </p:nvSpPr>
        <p:spPr>
          <a:xfrm>
            <a:off x="5541441" y="6999549"/>
            <a:ext cx="1501952" cy="127527"/>
          </a:xfrm>
          <a:prstGeom prst="rect">
            <a:avLst/>
          </a:prstGeom>
          <a:solidFill>
            <a:schemeClr val="bg1">
              <a:lumMod val="95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33" name="Rectangle 32"/>
          <p:cNvSpPr/>
          <p:nvPr/>
        </p:nvSpPr>
        <p:spPr>
          <a:xfrm>
            <a:off x="5543292" y="6999549"/>
            <a:ext cx="1077704" cy="12859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34" name="Rectangle 33"/>
          <p:cNvSpPr/>
          <p:nvPr/>
        </p:nvSpPr>
        <p:spPr>
          <a:xfrm>
            <a:off x="5541441" y="7293001"/>
            <a:ext cx="1501952" cy="127527"/>
          </a:xfrm>
          <a:prstGeom prst="rect">
            <a:avLst/>
          </a:prstGeom>
          <a:solidFill>
            <a:schemeClr val="bg1">
              <a:lumMod val="95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35" name="Rectangle 34"/>
          <p:cNvSpPr/>
          <p:nvPr/>
        </p:nvSpPr>
        <p:spPr>
          <a:xfrm>
            <a:off x="5543292" y="7293001"/>
            <a:ext cx="1077704" cy="12859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36" name="Rectangle 35"/>
          <p:cNvSpPr/>
          <p:nvPr/>
        </p:nvSpPr>
        <p:spPr>
          <a:xfrm>
            <a:off x="5541441" y="7549870"/>
            <a:ext cx="1501952" cy="127527"/>
          </a:xfrm>
          <a:prstGeom prst="rect">
            <a:avLst/>
          </a:prstGeom>
          <a:solidFill>
            <a:schemeClr val="bg1">
              <a:lumMod val="95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37" name="Rectangle 36"/>
          <p:cNvSpPr/>
          <p:nvPr/>
        </p:nvSpPr>
        <p:spPr>
          <a:xfrm>
            <a:off x="5543292" y="7549870"/>
            <a:ext cx="1077704" cy="12859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38" name="Rectangle 37"/>
          <p:cNvSpPr/>
          <p:nvPr/>
        </p:nvSpPr>
        <p:spPr>
          <a:xfrm>
            <a:off x="5541441" y="7835158"/>
            <a:ext cx="1501952" cy="127527"/>
          </a:xfrm>
          <a:prstGeom prst="rect">
            <a:avLst/>
          </a:prstGeom>
          <a:solidFill>
            <a:schemeClr val="bg1">
              <a:lumMod val="95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39" name="Rectangle 38"/>
          <p:cNvSpPr/>
          <p:nvPr/>
        </p:nvSpPr>
        <p:spPr>
          <a:xfrm>
            <a:off x="5543292" y="7835158"/>
            <a:ext cx="1077704" cy="12859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40" name="TextBox 45"/>
          <p:cNvSpPr txBox="1"/>
          <p:nvPr/>
        </p:nvSpPr>
        <p:spPr>
          <a:xfrm>
            <a:off x="4451941" y="9074955"/>
            <a:ext cx="1099493" cy="784830"/>
          </a:xfrm>
          <a:prstGeom prst="rect">
            <a:avLst/>
          </a:prstGeom>
          <a:noFill/>
        </p:spPr>
        <p:txBody>
          <a:bodyPr wrap="square" rtlCol="0">
            <a:spAutoFit/>
          </a:bodyPr>
          <a:lstStyle/>
          <a:p>
            <a:r>
              <a:rPr lang="en-US" sz="900" dirty="0" err="1"/>
              <a:t>Angalis</a:t>
            </a:r>
            <a:endParaRPr lang="en-US" sz="900" dirty="0"/>
          </a:p>
          <a:p>
            <a:endParaRPr lang="en-US" sz="900" dirty="0"/>
          </a:p>
          <a:p>
            <a:r>
              <a:rPr lang="en-US" sz="900" dirty="0" err="1"/>
              <a:t>Allemand</a:t>
            </a:r>
            <a:endParaRPr lang="en-US" sz="900" dirty="0"/>
          </a:p>
          <a:p>
            <a:endParaRPr lang="en-US" sz="900" dirty="0"/>
          </a:p>
          <a:p>
            <a:r>
              <a:rPr lang="en-US" sz="900" dirty="0" err="1"/>
              <a:t>Italien</a:t>
            </a:r>
            <a:endParaRPr lang="en-US" sz="900" dirty="0"/>
          </a:p>
        </p:txBody>
      </p:sp>
      <p:sp>
        <p:nvSpPr>
          <p:cNvPr id="41" name="Rectangle 40"/>
          <p:cNvSpPr/>
          <p:nvPr/>
        </p:nvSpPr>
        <p:spPr>
          <a:xfrm>
            <a:off x="5563995" y="9106613"/>
            <a:ext cx="1501952" cy="127527"/>
          </a:xfrm>
          <a:prstGeom prst="rect">
            <a:avLst/>
          </a:prstGeom>
          <a:solidFill>
            <a:schemeClr val="bg1">
              <a:lumMod val="95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42" name="Rectangle 41"/>
          <p:cNvSpPr/>
          <p:nvPr/>
        </p:nvSpPr>
        <p:spPr>
          <a:xfrm>
            <a:off x="5565846" y="9106613"/>
            <a:ext cx="1077704" cy="12859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44" name="ZoneTexte 43"/>
          <p:cNvSpPr txBox="1"/>
          <p:nvPr/>
        </p:nvSpPr>
        <p:spPr>
          <a:xfrm>
            <a:off x="4794540" y="8448076"/>
            <a:ext cx="883575" cy="369332"/>
          </a:xfrm>
          <a:prstGeom prst="rect">
            <a:avLst/>
          </a:prstGeom>
          <a:noFill/>
        </p:spPr>
        <p:txBody>
          <a:bodyPr wrap="none" rtlCol="0">
            <a:spAutoFit/>
          </a:bodyPr>
          <a:lstStyle/>
          <a:p>
            <a:r>
              <a:rPr lang="fr-FR" dirty="0">
                <a:solidFill>
                  <a:srgbClr val="7030A0"/>
                </a:solidFill>
                <a:latin typeface="Antonio" charset="0"/>
                <a:ea typeface="Antonio" charset="0"/>
                <a:cs typeface="Antonio" charset="0"/>
              </a:rPr>
              <a:t>LANGUES</a:t>
            </a:r>
          </a:p>
        </p:txBody>
      </p:sp>
      <p:sp>
        <p:nvSpPr>
          <p:cNvPr id="45" name="Rectangle 44"/>
          <p:cNvSpPr/>
          <p:nvPr/>
        </p:nvSpPr>
        <p:spPr>
          <a:xfrm>
            <a:off x="5563995" y="9406726"/>
            <a:ext cx="1501952" cy="127527"/>
          </a:xfrm>
          <a:prstGeom prst="rect">
            <a:avLst/>
          </a:prstGeom>
          <a:solidFill>
            <a:schemeClr val="bg1">
              <a:lumMod val="95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46" name="Rectangle 45"/>
          <p:cNvSpPr/>
          <p:nvPr/>
        </p:nvSpPr>
        <p:spPr>
          <a:xfrm>
            <a:off x="5565846" y="9406726"/>
            <a:ext cx="1077704" cy="12859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47" name="Rectangle 46"/>
          <p:cNvSpPr/>
          <p:nvPr/>
        </p:nvSpPr>
        <p:spPr>
          <a:xfrm>
            <a:off x="5563995" y="9700178"/>
            <a:ext cx="1501952" cy="127527"/>
          </a:xfrm>
          <a:prstGeom prst="rect">
            <a:avLst/>
          </a:prstGeom>
          <a:solidFill>
            <a:schemeClr val="bg1">
              <a:lumMod val="95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48" name="Rectangle 47"/>
          <p:cNvSpPr/>
          <p:nvPr/>
        </p:nvSpPr>
        <p:spPr>
          <a:xfrm>
            <a:off x="5565846" y="9700178"/>
            <a:ext cx="1077704" cy="12859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pic>
        <p:nvPicPr>
          <p:cNvPr id="53" name="Picture 8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54106" y="8442127"/>
            <a:ext cx="365999" cy="365999"/>
          </a:xfrm>
          <a:prstGeom prst="rect">
            <a:avLst/>
          </a:prstGeom>
        </p:spPr>
      </p:pic>
      <p:pic>
        <p:nvPicPr>
          <p:cNvPr id="54" name="Picture 8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6204" y="9062550"/>
            <a:ext cx="235822" cy="235822"/>
          </a:xfrm>
          <a:prstGeom prst="rect">
            <a:avLst/>
          </a:prstGeom>
        </p:spPr>
      </p:pic>
      <p:pic>
        <p:nvPicPr>
          <p:cNvPr id="55" name="Picture 8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5591" y="9416929"/>
            <a:ext cx="236435" cy="236435"/>
          </a:xfrm>
          <a:prstGeom prst="rect">
            <a:avLst/>
          </a:prstGeom>
        </p:spPr>
      </p:pic>
      <p:pic>
        <p:nvPicPr>
          <p:cNvPr id="56" name="Picture 8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95199" y="9040066"/>
            <a:ext cx="292542" cy="292542"/>
          </a:xfrm>
          <a:prstGeom prst="rect">
            <a:avLst/>
          </a:prstGeom>
        </p:spPr>
      </p:pic>
      <p:pic>
        <p:nvPicPr>
          <p:cNvPr id="57" name="Picture 8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329822" y="9579207"/>
            <a:ext cx="223296" cy="223296"/>
          </a:xfrm>
          <a:prstGeom prst="rect">
            <a:avLst/>
          </a:prstGeom>
        </p:spPr>
      </p:pic>
      <p:sp>
        <p:nvSpPr>
          <p:cNvPr id="58" name="ZoneTexte 57"/>
          <p:cNvSpPr txBox="1"/>
          <p:nvPr/>
        </p:nvSpPr>
        <p:spPr>
          <a:xfrm>
            <a:off x="886703" y="9055609"/>
            <a:ext cx="1040670" cy="276999"/>
          </a:xfrm>
          <a:prstGeom prst="rect">
            <a:avLst/>
          </a:prstGeom>
          <a:noFill/>
        </p:spPr>
        <p:txBody>
          <a:bodyPr wrap="none" rtlCol="0">
            <a:spAutoFit/>
          </a:bodyPr>
          <a:lstStyle/>
          <a:p>
            <a:r>
              <a:rPr lang="fr-FR" sz="1200" dirty="0">
                <a:latin typeface="Antonio" charset="0"/>
                <a:ea typeface="Antonio" charset="0"/>
                <a:cs typeface="Antonio" charset="0"/>
              </a:rPr>
              <a:t>01 02 03 04 05 </a:t>
            </a:r>
          </a:p>
        </p:txBody>
      </p:sp>
      <p:sp>
        <p:nvSpPr>
          <p:cNvPr id="59" name="ZoneTexte 58"/>
          <p:cNvSpPr txBox="1"/>
          <p:nvPr/>
        </p:nvSpPr>
        <p:spPr>
          <a:xfrm>
            <a:off x="886703" y="9407544"/>
            <a:ext cx="1075936" cy="276999"/>
          </a:xfrm>
          <a:prstGeom prst="rect">
            <a:avLst/>
          </a:prstGeom>
          <a:noFill/>
        </p:spPr>
        <p:txBody>
          <a:bodyPr wrap="none" rtlCol="0">
            <a:spAutoFit/>
          </a:bodyPr>
          <a:lstStyle/>
          <a:p>
            <a:r>
              <a:rPr lang="fr-FR" sz="1200" dirty="0" err="1">
                <a:latin typeface="Antonio" charset="0"/>
                <a:ea typeface="Antonio" charset="0"/>
                <a:cs typeface="Antonio" charset="0"/>
              </a:rPr>
              <a:t>mail@mail.com</a:t>
            </a:r>
            <a:endParaRPr lang="fr-FR" sz="1200" dirty="0">
              <a:latin typeface="Antonio" charset="0"/>
              <a:ea typeface="Antonio" charset="0"/>
              <a:cs typeface="Antonio" charset="0"/>
            </a:endParaRPr>
          </a:p>
        </p:txBody>
      </p:sp>
      <p:sp>
        <p:nvSpPr>
          <p:cNvPr id="60" name="ZoneTexte 59"/>
          <p:cNvSpPr txBox="1"/>
          <p:nvPr/>
        </p:nvSpPr>
        <p:spPr>
          <a:xfrm>
            <a:off x="2626311" y="9039156"/>
            <a:ext cx="1410964" cy="461665"/>
          </a:xfrm>
          <a:prstGeom prst="rect">
            <a:avLst/>
          </a:prstGeom>
          <a:noFill/>
        </p:spPr>
        <p:txBody>
          <a:bodyPr wrap="none" rtlCol="0">
            <a:spAutoFit/>
          </a:bodyPr>
          <a:lstStyle/>
          <a:p>
            <a:r>
              <a:rPr lang="fr-FR" sz="1200" dirty="0">
                <a:latin typeface="Antonio" charset="0"/>
                <a:ea typeface="Antonio" charset="0"/>
                <a:cs typeface="Antonio" charset="0"/>
              </a:rPr>
              <a:t>12 rue de la Réussite </a:t>
            </a:r>
            <a:br>
              <a:rPr lang="fr-FR" sz="1200" dirty="0">
                <a:latin typeface="Antonio" charset="0"/>
                <a:ea typeface="Antonio" charset="0"/>
                <a:cs typeface="Antonio" charset="0"/>
              </a:rPr>
            </a:br>
            <a:r>
              <a:rPr lang="fr-FR" sz="1200" dirty="0">
                <a:latin typeface="Antonio" charset="0"/>
                <a:ea typeface="Antonio" charset="0"/>
                <a:cs typeface="Antonio" charset="0"/>
              </a:rPr>
              <a:t>75012 Paris</a:t>
            </a:r>
          </a:p>
        </p:txBody>
      </p:sp>
      <p:sp>
        <p:nvSpPr>
          <p:cNvPr id="61" name="ZoneTexte 60"/>
          <p:cNvSpPr txBox="1"/>
          <p:nvPr/>
        </p:nvSpPr>
        <p:spPr>
          <a:xfrm>
            <a:off x="2659974" y="9549293"/>
            <a:ext cx="1208985" cy="276999"/>
          </a:xfrm>
          <a:prstGeom prst="rect">
            <a:avLst/>
          </a:prstGeom>
          <a:noFill/>
        </p:spPr>
        <p:txBody>
          <a:bodyPr wrap="none" rtlCol="0">
            <a:spAutoFit/>
          </a:bodyPr>
          <a:lstStyle/>
          <a:p>
            <a:r>
              <a:rPr lang="fr-FR" sz="1200" dirty="0" err="1">
                <a:latin typeface="Antonio" charset="0"/>
                <a:ea typeface="Antonio" charset="0"/>
                <a:cs typeface="Antonio" charset="0"/>
              </a:rPr>
              <a:t>Linkedin.com</a:t>
            </a:r>
            <a:r>
              <a:rPr lang="fr-FR" sz="1200" dirty="0">
                <a:latin typeface="Antonio" charset="0"/>
                <a:ea typeface="Antonio" charset="0"/>
                <a:cs typeface="Antonio" charset="0"/>
              </a:rPr>
              <a:t>/Moi</a:t>
            </a:r>
          </a:p>
        </p:txBody>
      </p:sp>
      <p:cxnSp>
        <p:nvCxnSpPr>
          <p:cNvPr id="3" name="Connecteur droit 2">
            <a:extLst>
              <a:ext uri="{FF2B5EF4-FFF2-40B4-BE49-F238E27FC236}">
                <a16:creationId xmlns:a16="http://schemas.microsoft.com/office/drawing/2014/main" id="{E75DEBBC-1D7B-864F-AB16-9CE6E93AE9C3}"/>
              </a:ext>
            </a:extLst>
          </p:cNvPr>
          <p:cNvCxnSpPr>
            <a:cxnSpLocks/>
          </p:cNvCxnSpPr>
          <p:nvPr/>
        </p:nvCxnSpPr>
        <p:spPr>
          <a:xfrm>
            <a:off x="4171950" y="3144289"/>
            <a:ext cx="0" cy="7289668"/>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A88E53A5-A28C-3640-9615-1465801DFD1D}"/>
              </a:ext>
            </a:extLst>
          </p:cNvPr>
          <p:cNvCxnSpPr>
            <a:cxnSpLocks/>
          </p:cNvCxnSpPr>
          <p:nvPr/>
        </p:nvCxnSpPr>
        <p:spPr>
          <a:xfrm>
            <a:off x="204395" y="3053443"/>
            <a:ext cx="7175351"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9986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28233457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TotalTime>
  <Words>638</Words>
  <Application>Microsoft Macintosh PowerPoint</Application>
  <PresentationFormat>Personnalisé</PresentationFormat>
  <Paragraphs>82</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Antonio</vt: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19</cp:revision>
  <dcterms:created xsi:type="dcterms:W3CDTF">2017-11-16T16:10:08Z</dcterms:created>
  <dcterms:modified xsi:type="dcterms:W3CDTF">2020-11-18T15:34:53Z</dcterms:modified>
</cp:coreProperties>
</file>