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1A2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31"/>
  </p:normalViewPr>
  <p:slideViewPr>
    <p:cSldViewPr snapToGrid="0" snapToObjects="1">
      <p:cViewPr varScale="1">
        <p:scale>
          <a:sx n="79" d="100"/>
          <a:sy n="79" d="100"/>
        </p:scale>
        <p:origin x="3440"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BC832C21-41F6-0A42-885D-4C979995A83B}"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5C327BF-31C1-A042-9224-4C87533B14A0}"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C832C21-41F6-0A42-885D-4C979995A83B}"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5C327BF-31C1-A042-9224-4C87533B14A0}"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C832C21-41F6-0A42-885D-4C979995A83B}"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5C327BF-31C1-A042-9224-4C87533B14A0}"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C832C21-41F6-0A42-885D-4C979995A83B}"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5C327BF-31C1-A042-9224-4C87533B14A0}"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C832C21-41F6-0A42-885D-4C979995A83B}"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5C327BF-31C1-A042-9224-4C87533B14A0}"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C832C21-41F6-0A42-885D-4C979995A83B}" type="datetimeFigureOut">
              <a:rPr lang="fr-FR" smtClean="0"/>
              <a:t>02/08/2022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5C327BF-31C1-A042-9224-4C87533B14A0}"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C832C21-41F6-0A42-885D-4C979995A83B}" type="datetimeFigureOut">
              <a:rPr lang="fr-FR" smtClean="0"/>
              <a:t>02/08/2022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5C327BF-31C1-A042-9224-4C87533B14A0}"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BC832C21-41F6-0A42-885D-4C979995A83B}" type="datetimeFigureOut">
              <a:rPr lang="fr-FR" smtClean="0"/>
              <a:t>02/08/2022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5C327BF-31C1-A042-9224-4C87533B14A0}"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32C21-41F6-0A42-885D-4C979995A83B}" type="datetimeFigureOut">
              <a:rPr lang="fr-FR" smtClean="0"/>
              <a:t>02/08/2022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5C327BF-31C1-A042-9224-4C87533B14A0}"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C832C21-41F6-0A42-885D-4C979995A83B}" type="datetimeFigureOut">
              <a:rPr lang="fr-FR" smtClean="0"/>
              <a:t>02/08/2022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5C327BF-31C1-A042-9224-4C87533B14A0}"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C832C21-41F6-0A42-885D-4C979995A83B}" type="datetimeFigureOut">
              <a:rPr lang="fr-FR" smtClean="0"/>
              <a:t>02/08/2022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5C327BF-31C1-A042-9224-4C87533B14A0}"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BC832C21-41F6-0A42-885D-4C979995A83B}" type="datetimeFigureOut">
              <a:rPr lang="fr-FR" smtClean="0"/>
              <a:t>02/08/2022</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A5C327BF-31C1-A042-9224-4C87533B14A0}" type="slidenum">
              <a:rPr lang="fr-FR" smtClean="0"/>
              <a:t>‹N°›</a:t>
            </a:fld>
            <a:endParaRPr lang="fr-FR"/>
          </a:p>
        </p:txBody>
      </p:sp>
    </p:spTree>
    <p:extLst>
      <p:ext uri="{BB962C8B-B14F-4D97-AF65-F5344CB8AC3E}">
        <p14:creationId xmlns:p14="http://schemas.microsoft.com/office/powerpoint/2010/main" val="3231578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riangle rectangle 80"/>
          <p:cNvSpPr/>
          <p:nvPr/>
        </p:nvSpPr>
        <p:spPr>
          <a:xfrm>
            <a:off x="0" y="7423355"/>
            <a:ext cx="4994787" cy="1882010"/>
          </a:xfrm>
          <a:prstGeom prst="r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Rectangle 21"/>
          <p:cNvSpPr/>
          <p:nvPr/>
        </p:nvSpPr>
        <p:spPr>
          <a:xfrm>
            <a:off x="-3" y="269410"/>
            <a:ext cx="7559675" cy="686149"/>
          </a:xfrm>
          <a:prstGeom prst="rect">
            <a:avLst/>
          </a:prstGeom>
          <a:solidFill>
            <a:srgbClr val="B11A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Image 3"/>
          <p:cNvPicPr>
            <a:picLocks noChangeAspect="1"/>
          </p:cNvPicPr>
          <p:nvPr/>
        </p:nvPicPr>
        <p:blipFill rotWithShape="1">
          <a:blip r:embed="rId2">
            <a:extLst>
              <a:ext uri="{28A0092B-C50C-407E-A947-70E740481C1C}">
                <a14:useLocalDpi xmlns:a14="http://schemas.microsoft.com/office/drawing/2010/main" val="0"/>
              </a:ext>
            </a:extLst>
          </a:blip>
          <a:srcRect t="5026" b="89689"/>
          <a:stretch/>
        </p:blipFill>
        <p:spPr>
          <a:xfrm>
            <a:off x="0" y="9305365"/>
            <a:ext cx="7559675" cy="279698"/>
          </a:xfrm>
          <a:prstGeom prst="rect">
            <a:avLst/>
          </a:prstGeom>
        </p:spPr>
      </p:pic>
      <p:sp>
        <p:nvSpPr>
          <p:cNvPr id="6" name="Rectangle 5"/>
          <p:cNvSpPr/>
          <p:nvPr/>
        </p:nvSpPr>
        <p:spPr>
          <a:xfrm>
            <a:off x="-1" y="9585063"/>
            <a:ext cx="7559675" cy="1106749"/>
          </a:xfrm>
          <a:prstGeom prst="rect">
            <a:avLst/>
          </a:prstGeom>
          <a:solidFill>
            <a:srgbClr val="B11A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9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72213" y="9743177"/>
            <a:ext cx="243168" cy="243168"/>
          </a:xfrm>
          <a:prstGeom prst="rect">
            <a:avLst/>
          </a:prstGeom>
        </p:spPr>
      </p:pic>
      <p:cxnSp>
        <p:nvCxnSpPr>
          <p:cNvPr id="9" name="Connecteur droit 8"/>
          <p:cNvCxnSpPr/>
          <p:nvPr/>
        </p:nvCxnSpPr>
        <p:spPr>
          <a:xfrm>
            <a:off x="2133600" y="9743177"/>
            <a:ext cx="0" cy="89473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ZoneTexte 9"/>
          <p:cNvSpPr txBox="1"/>
          <p:nvPr/>
        </p:nvSpPr>
        <p:spPr>
          <a:xfrm>
            <a:off x="2615381" y="9707550"/>
            <a:ext cx="1374094" cy="430887"/>
          </a:xfrm>
          <a:prstGeom prst="rect">
            <a:avLst/>
          </a:prstGeom>
          <a:noFill/>
        </p:spPr>
        <p:txBody>
          <a:bodyPr wrap="none" rtlCol="0">
            <a:spAutoFit/>
          </a:bodyPr>
          <a:lstStyle/>
          <a:p>
            <a:r>
              <a:rPr lang="fr-FR" sz="1100" dirty="0">
                <a:solidFill>
                  <a:schemeClr val="bg1"/>
                </a:solidFill>
              </a:rPr>
              <a:t>12 rue de la Réussite</a:t>
            </a:r>
            <a:br>
              <a:rPr lang="fr-FR" sz="1100" dirty="0">
                <a:solidFill>
                  <a:schemeClr val="bg1"/>
                </a:solidFill>
              </a:rPr>
            </a:br>
            <a:r>
              <a:rPr lang="fr-FR" sz="1100" dirty="0">
                <a:solidFill>
                  <a:schemeClr val="bg1"/>
                </a:solidFill>
              </a:rPr>
              <a:t>75012 Paris</a:t>
            </a:r>
          </a:p>
        </p:txBody>
      </p:sp>
      <p:pic>
        <p:nvPicPr>
          <p:cNvPr id="11" name="Picture 7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75346" y="9805640"/>
            <a:ext cx="198517" cy="198517"/>
          </a:xfrm>
          <a:prstGeom prst="rect">
            <a:avLst/>
          </a:prstGeom>
        </p:spPr>
      </p:pic>
      <p:sp>
        <p:nvSpPr>
          <p:cNvPr id="12" name="Rectangle 11"/>
          <p:cNvSpPr/>
          <p:nvPr/>
        </p:nvSpPr>
        <p:spPr>
          <a:xfrm>
            <a:off x="6273862" y="9707550"/>
            <a:ext cx="906017" cy="430887"/>
          </a:xfrm>
          <a:prstGeom prst="rect">
            <a:avLst/>
          </a:prstGeom>
        </p:spPr>
        <p:txBody>
          <a:bodyPr wrap="none">
            <a:spAutoFit/>
          </a:bodyPr>
          <a:lstStyle/>
          <a:p>
            <a:r>
              <a:rPr lang="fr-FR" sz="1100" dirty="0">
                <a:solidFill>
                  <a:schemeClr val="bg1"/>
                </a:solidFill>
              </a:rPr>
              <a:t>0601020304</a:t>
            </a:r>
            <a:br>
              <a:rPr lang="fr-FR" sz="1100" dirty="0">
                <a:solidFill>
                  <a:schemeClr val="bg1"/>
                </a:solidFill>
              </a:rPr>
            </a:br>
            <a:r>
              <a:rPr lang="fr-FR" sz="1100" dirty="0">
                <a:solidFill>
                  <a:schemeClr val="bg1"/>
                </a:solidFill>
              </a:rPr>
              <a:t>0102030405</a:t>
            </a:r>
            <a:endParaRPr lang="fr-FR" sz="1100" dirty="0"/>
          </a:p>
        </p:txBody>
      </p:sp>
      <p:pic>
        <p:nvPicPr>
          <p:cNvPr id="13" name="Picture 7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34417" y="9727923"/>
            <a:ext cx="273676" cy="273676"/>
          </a:xfrm>
          <a:prstGeom prst="rect">
            <a:avLst/>
          </a:prstGeom>
        </p:spPr>
      </p:pic>
      <p:sp>
        <p:nvSpPr>
          <p:cNvPr id="14" name="ZoneTexte 13"/>
          <p:cNvSpPr txBox="1"/>
          <p:nvPr/>
        </p:nvSpPr>
        <p:spPr>
          <a:xfrm>
            <a:off x="4619449" y="9707550"/>
            <a:ext cx="1079142" cy="261610"/>
          </a:xfrm>
          <a:prstGeom prst="rect">
            <a:avLst/>
          </a:prstGeom>
          <a:noFill/>
        </p:spPr>
        <p:txBody>
          <a:bodyPr wrap="none" rtlCol="0">
            <a:spAutoFit/>
          </a:bodyPr>
          <a:lstStyle/>
          <a:p>
            <a:r>
              <a:rPr lang="fr-FR" sz="1100" dirty="0" err="1">
                <a:solidFill>
                  <a:schemeClr val="bg1"/>
                </a:solidFill>
              </a:rPr>
              <a:t>mail@mail.com</a:t>
            </a:r>
            <a:endParaRPr lang="fr-FR" sz="1100" dirty="0">
              <a:solidFill>
                <a:schemeClr val="bg1"/>
              </a:solidFill>
            </a:endParaRPr>
          </a:p>
        </p:txBody>
      </p:sp>
      <p:sp>
        <p:nvSpPr>
          <p:cNvPr id="15" name="TextBox 72"/>
          <p:cNvSpPr txBox="1"/>
          <p:nvPr/>
        </p:nvSpPr>
        <p:spPr>
          <a:xfrm>
            <a:off x="2301276" y="10174064"/>
            <a:ext cx="385042" cy="400110"/>
          </a:xfrm>
          <a:prstGeom prst="rect">
            <a:avLst/>
          </a:prstGeom>
          <a:noFill/>
        </p:spPr>
        <p:txBody>
          <a:bodyPr wrap="none" rtlCol="0">
            <a:spAutoFit/>
          </a:bodyPr>
          <a:lstStyle/>
          <a:p>
            <a:r>
              <a:rPr lang="en-US" sz="2000" b="1" dirty="0">
                <a:solidFill>
                  <a:schemeClr val="bg1"/>
                </a:solidFill>
              </a:rPr>
              <a:t>in</a:t>
            </a:r>
          </a:p>
        </p:txBody>
      </p:sp>
      <p:sp>
        <p:nvSpPr>
          <p:cNvPr id="16" name="ZoneTexte 15"/>
          <p:cNvSpPr txBox="1"/>
          <p:nvPr/>
        </p:nvSpPr>
        <p:spPr>
          <a:xfrm>
            <a:off x="2625213" y="10260924"/>
            <a:ext cx="1225015" cy="261610"/>
          </a:xfrm>
          <a:prstGeom prst="rect">
            <a:avLst/>
          </a:prstGeom>
          <a:noFill/>
        </p:spPr>
        <p:txBody>
          <a:bodyPr wrap="none" rtlCol="0">
            <a:spAutoFit/>
          </a:bodyPr>
          <a:lstStyle/>
          <a:p>
            <a:r>
              <a:rPr lang="fr-FR" sz="1100" dirty="0" err="1">
                <a:solidFill>
                  <a:schemeClr val="bg1"/>
                </a:solidFill>
              </a:rPr>
              <a:t>Linkedin.com</a:t>
            </a:r>
            <a:r>
              <a:rPr lang="fr-FR" sz="1100" dirty="0">
                <a:solidFill>
                  <a:schemeClr val="bg1"/>
                </a:solidFill>
              </a:rPr>
              <a:t>/Moi</a:t>
            </a:r>
          </a:p>
        </p:txBody>
      </p:sp>
      <p:pic>
        <p:nvPicPr>
          <p:cNvPr id="17" name="Picture 7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267202" y="10260924"/>
            <a:ext cx="210522" cy="210522"/>
          </a:xfrm>
          <a:prstGeom prst="rect">
            <a:avLst/>
          </a:prstGeom>
        </p:spPr>
      </p:pic>
      <p:sp>
        <p:nvSpPr>
          <p:cNvPr id="18" name="ZoneTexte 17"/>
          <p:cNvSpPr txBox="1"/>
          <p:nvPr/>
        </p:nvSpPr>
        <p:spPr>
          <a:xfrm>
            <a:off x="4441759" y="10272552"/>
            <a:ext cx="1292341" cy="261610"/>
          </a:xfrm>
          <a:prstGeom prst="rect">
            <a:avLst/>
          </a:prstGeom>
          <a:noFill/>
        </p:spPr>
        <p:txBody>
          <a:bodyPr wrap="none" rtlCol="0">
            <a:spAutoFit/>
          </a:bodyPr>
          <a:lstStyle/>
          <a:p>
            <a:r>
              <a:rPr lang="fr-FR" sz="1100" dirty="0" err="1">
                <a:solidFill>
                  <a:schemeClr val="bg1"/>
                </a:solidFill>
              </a:rPr>
              <a:t>Facebook.com</a:t>
            </a:r>
            <a:r>
              <a:rPr lang="fr-FR" sz="1100" dirty="0">
                <a:solidFill>
                  <a:schemeClr val="bg1"/>
                </a:solidFill>
              </a:rPr>
              <a:t>/Moi</a:t>
            </a:r>
          </a:p>
        </p:txBody>
      </p:sp>
      <p:pic>
        <p:nvPicPr>
          <p:cNvPr id="20" name="Image 19"/>
          <p:cNvPicPr>
            <a:picLocks noChangeAspect="1"/>
          </p:cNvPicPr>
          <p:nvPr/>
        </p:nvPicPr>
        <p:blipFill rotWithShape="1">
          <a:blip r:embed="rId2">
            <a:extLst>
              <a:ext uri="{28A0092B-C50C-407E-A947-70E740481C1C}">
                <a14:useLocalDpi xmlns:a14="http://schemas.microsoft.com/office/drawing/2010/main" val="0"/>
              </a:ext>
            </a:extLst>
          </a:blip>
          <a:srcRect t="5026" b="89689"/>
          <a:stretch/>
        </p:blipFill>
        <p:spPr>
          <a:xfrm>
            <a:off x="-2" y="0"/>
            <a:ext cx="7559675" cy="279698"/>
          </a:xfrm>
          <a:prstGeom prst="rect">
            <a:avLst/>
          </a:prstGeom>
        </p:spPr>
      </p:pic>
      <p:pic>
        <p:nvPicPr>
          <p:cNvPr id="21" name="Image 20"/>
          <p:cNvPicPr>
            <a:picLocks noChangeAspect="1"/>
          </p:cNvPicPr>
          <p:nvPr/>
        </p:nvPicPr>
        <p:blipFill rotWithShape="1">
          <a:blip r:embed="rId7">
            <a:extLst>
              <a:ext uri="{28A0092B-C50C-407E-A947-70E740481C1C}">
                <a14:useLocalDpi xmlns:a14="http://schemas.microsoft.com/office/drawing/2010/main" val="0"/>
              </a:ext>
            </a:extLst>
          </a:blip>
          <a:srcRect l="6610" r="26560"/>
          <a:stretch/>
        </p:blipFill>
        <p:spPr>
          <a:xfrm>
            <a:off x="216838" y="442452"/>
            <a:ext cx="1774709" cy="1772486"/>
          </a:xfrm>
          <a:prstGeom prst="ellipse">
            <a:avLst/>
          </a:prstGeom>
        </p:spPr>
      </p:pic>
      <p:sp>
        <p:nvSpPr>
          <p:cNvPr id="23" name="TextBox 22"/>
          <p:cNvSpPr txBox="1"/>
          <p:nvPr/>
        </p:nvSpPr>
        <p:spPr>
          <a:xfrm>
            <a:off x="2208388" y="1143278"/>
            <a:ext cx="4971491" cy="938719"/>
          </a:xfrm>
          <a:prstGeom prst="rect">
            <a:avLst/>
          </a:prstGeom>
          <a:noFill/>
        </p:spPr>
        <p:txBody>
          <a:bodyPr wrap="square" rtlCol="0">
            <a:spAutoFit/>
          </a:bodyPr>
          <a:lstStyle/>
          <a:p>
            <a:pPr defTabSz="685800">
              <a:defRPr/>
            </a:pPr>
            <a:r>
              <a:rPr lang="fr-FR" sz="1100" dirty="0">
                <a:solidFill>
                  <a:schemeClr val="tx1">
                    <a:lumMod val="50000"/>
                    <a:lumOff val="50000"/>
                  </a:schemeClr>
                </a:solidFill>
                <a:ea typeface="Arial" charset="0"/>
                <a:cs typeface="Arial" charset="0"/>
              </a:rPr>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sp>
        <p:nvSpPr>
          <p:cNvPr id="24" name="ZoneTexte 23"/>
          <p:cNvSpPr txBox="1"/>
          <p:nvPr/>
        </p:nvSpPr>
        <p:spPr>
          <a:xfrm>
            <a:off x="1991547" y="480618"/>
            <a:ext cx="2028632" cy="369332"/>
          </a:xfrm>
          <a:prstGeom prst="rect">
            <a:avLst/>
          </a:prstGeom>
          <a:noFill/>
        </p:spPr>
        <p:txBody>
          <a:bodyPr wrap="none" rtlCol="0">
            <a:spAutoFit/>
          </a:bodyPr>
          <a:lstStyle/>
          <a:p>
            <a:r>
              <a:rPr lang="fr-FR" dirty="0">
                <a:solidFill>
                  <a:schemeClr val="bg1"/>
                </a:solidFill>
              </a:rPr>
              <a:t>Alexandre PERRETO</a:t>
            </a:r>
          </a:p>
        </p:txBody>
      </p:sp>
      <p:cxnSp>
        <p:nvCxnSpPr>
          <p:cNvPr id="25" name="Connecteur droit 24"/>
          <p:cNvCxnSpPr/>
          <p:nvPr/>
        </p:nvCxnSpPr>
        <p:spPr>
          <a:xfrm>
            <a:off x="4482640" y="402582"/>
            <a:ext cx="0" cy="44736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7" name="ZoneTexte 26"/>
          <p:cNvSpPr txBox="1"/>
          <p:nvPr/>
        </p:nvSpPr>
        <p:spPr>
          <a:xfrm>
            <a:off x="5087929" y="491816"/>
            <a:ext cx="1481816" cy="369332"/>
          </a:xfrm>
          <a:prstGeom prst="rect">
            <a:avLst/>
          </a:prstGeom>
          <a:noFill/>
        </p:spPr>
        <p:txBody>
          <a:bodyPr wrap="none" rtlCol="0">
            <a:spAutoFit/>
          </a:bodyPr>
          <a:lstStyle/>
          <a:p>
            <a:r>
              <a:rPr lang="fr-FR" dirty="0">
                <a:solidFill>
                  <a:schemeClr val="bg1"/>
                </a:solidFill>
              </a:rPr>
              <a:t>Titre </a:t>
            </a:r>
            <a:r>
              <a:rPr lang="fr-FR">
                <a:solidFill>
                  <a:schemeClr val="bg1"/>
                </a:solidFill>
              </a:rPr>
              <a:t>du Poste</a:t>
            </a:r>
            <a:endParaRPr lang="fr-FR" dirty="0">
              <a:solidFill>
                <a:schemeClr val="bg1"/>
              </a:solidFill>
            </a:endParaRPr>
          </a:p>
        </p:txBody>
      </p:sp>
      <p:sp>
        <p:nvSpPr>
          <p:cNvPr id="28" name="ZoneTexte 27"/>
          <p:cNvSpPr txBox="1"/>
          <p:nvPr/>
        </p:nvSpPr>
        <p:spPr>
          <a:xfrm>
            <a:off x="329852" y="3597304"/>
            <a:ext cx="646331" cy="230832"/>
          </a:xfrm>
          <a:prstGeom prst="rect">
            <a:avLst/>
          </a:prstGeom>
          <a:noFill/>
        </p:spPr>
        <p:txBody>
          <a:bodyPr wrap="none" rtlCol="0">
            <a:spAutoFit/>
          </a:bodyPr>
          <a:lstStyle/>
          <a:p>
            <a:r>
              <a:rPr lang="fr-FR" sz="900" dirty="0">
                <a:solidFill>
                  <a:schemeClr val="tx1">
                    <a:lumMod val="50000"/>
                    <a:lumOff val="50000"/>
                  </a:schemeClr>
                </a:solidFill>
              </a:rPr>
              <a:t>Win 7 &amp; 8</a:t>
            </a:r>
          </a:p>
        </p:txBody>
      </p:sp>
      <p:sp>
        <p:nvSpPr>
          <p:cNvPr id="29" name="ZoneTexte 28"/>
          <p:cNvSpPr txBox="1"/>
          <p:nvPr/>
        </p:nvSpPr>
        <p:spPr>
          <a:xfrm>
            <a:off x="1528749" y="3597304"/>
            <a:ext cx="853119" cy="369332"/>
          </a:xfrm>
          <a:prstGeom prst="rect">
            <a:avLst/>
          </a:prstGeom>
          <a:noFill/>
        </p:spPr>
        <p:txBody>
          <a:bodyPr wrap="none" rtlCol="0">
            <a:spAutoFit/>
          </a:bodyPr>
          <a:lstStyle/>
          <a:p>
            <a:pPr algn="ctr"/>
            <a:r>
              <a:rPr lang="fr-FR" sz="900" dirty="0">
                <a:solidFill>
                  <a:schemeClr val="tx1">
                    <a:lumMod val="50000"/>
                    <a:lumOff val="50000"/>
                  </a:schemeClr>
                </a:solidFill>
              </a:rPr>
              <a:t>Traitement de</a:t>
            </a:r>
          </a:p>
          <a:p>
            <a:pPr algn="ctr"/>
            <a:r>
              <a:rPr lang="fr-FR" sz="900" dirty="0">
                <a:solidFill>
                  <a:schemeClr val="tx1">
                    <a:lumMod val="50000"/>
                    <a:lumOff val="50000"/>
                  </a:schemeClr>
                </a:solidFill>
              </a:rPr>
              <a:t>texte</a:t>
            </a:r>
          </a:p>
        </p:txBody>
      </p:sp>
      <p:sp>
        <p:nvSpPr>
          <p:cNvPr id="30" name="ZoneTexte 29"/>
          <p:cNvSpPr txBox="1"/>
          <p:nvPr/>
        </p:nvSpPr>
        <p:spPr>
          <a:xfrm>
            <a:off x="2863656" y="3600672"/>
            <a:ext cx="542136" cy="369332"/>
          </a:xfrm>
          <a:prstGeom prst="rect">
            <a:avLst/>
          </a:prstGeom>
          <a:noFill/>
        </p:spPr>
        <p:txBody>
          <a:bodyPr wrap="none" rtlCol="0">
            <a:spAutoFit/>
          </a:bodyPr>
          <a:lstStyle/>
          <a:p>
            <a:pPr algn="ctr"/>
            <a:r>
              <a:rPr lang="fr-FR" sz="900" dirty="0">
                <a:solidFill>
                  <a:schemeClr val="tx1">
                    <a:lumMod val="50000"/>
                    <a:lumOff val="50000"/>
                  </a:schemeClr>
                </a:solidFill>
              </a:rPr>
              <a:t>Tableur</a:t>
            </a:r>
          </a:p>
          <a:p>
            <a:pPr algn="ctr"/>
            <a:r>
              <a:rPr lang="fr-FR" sz="900" dirty="0">
                <a:solidFill>
                  <a:schemeClr val="tx1">
                    <a:lumMod val="50000"/>
                    <a:lumOff val="50000"/>
                  </a:schemeClr>
                </a:solidFill>
              </a:rPr>
              <a:t>Excel</a:t>
            </a:r>
          </a:p>
        </p:txBody>
      </p:sp>
      <p:sp>
        <p:nvSpPr>
          <p:cNvPr id="31" name="ZoneTexte 30"/>
          <p:cNvSpPr txBox="1"/>
          <p:nvPr/>
        </p:nvSpPr>
        <p:spPr>
          <a:xfrm>
            <a:off x="4013767" y="3600672"/>
            <a:ext cx="756938" cy="230832"/>
          </a:xfrm>
          <a:prstGeom prst="rect">
            <a:avLst/>
          </a:prstGeom>
          <a:noFill/>
        </p:spPr>
        <p:txBody>
          <a:bodyPr wrap="none" rtlCol="0">
            <a:spAutoFit/>
          </a:bodyPr>
          <a:lstStyle/>
          <a:p>
            <a:r>
              <a:rPr lang="fr-FR" sz="900" dirty="0">
                <a:solidFill>
                  <a:schemeClr val="tx1">
                    <a:lumMod val="50000"/>
                    <a:lumOff val="50000"/>
                  </a:schemeClr>
                </a:solidFill>
              </a:rPr>
              <a:t>Power Point</a:t>
            </a:r>
          </a:p>
        </p:txBody>
      </p:sp>
      <p:sp>
        <p:nvSpPr>
          <p:cNvPr id="32" name="ZoneTexte 31"/>
          <p:cNvSpPr txBox="1"/>
          <p:nvPr/>
        </p:nvSpPr>
        <p:spPr>
          <a:xfrm>
            <a:off x="5260756" y="3600672"/>
            <a:ext cx="756938" cy="230832"/>
          </a:xfrm>
          <a:prstGeom prst="rect">
            <a:avLst/>
          </a:prstGeom>
          <a:noFill/>
        </p:spPr>
        <p:txBody>
          <a:bodyPr wrap="none" rtlCol="0">
            <a:spAutoFit/>
          </a:bodyPr>
          <a:lstStyle/>
          <a:p>
            <a:pPr algn="ctr"/>
            <a:r>
              <a:rPr lang="fr-FR" sz="900" dirty="0">
                <a:solidFill>
                  <a:schemeClr val="tx1">
                    <a:lumMod val="50000"/>
                    <a:lumOff val="50000"/>
                  </a:schemeClr>
                </a:solidFill>
              </a:rPr>
              <a:t>Logiciel GRC</a:t>
            </a:r>
          </a:p>
        </p:txBody>
      </p:sp>
      <p:sp>
        <p:nvSpPr>
          <p:cNvPr id="33" name="ZoneTexte 32"/>
          <p:cNvSpPr txBox="1"/>
          <p:nvPr/>
        </p:nvSpPr>
        <p:spPr>
          <a:xfrm>
            <a:off x="6533893" y="3600672"/>
            <a:ext cx="431528" cy="230832"/>
          </a:xfrm>
          <a:prstGeom prst="rect">
            <a:avLst/>
          </a:prstGeom>
          <a:noFill/>
        </p:spPr>
        <p:txBody>
          <a:bodyPr wrap="none" rtlCol="0">
            <a:spAutoFit/>
          </a:bodyPr>
          <a:lstStyle/>
          <a:p>
            <a:r>
              <a:rPr lang="fr-FR" sz="900" dirty="0">
                <a:solidFill>
                  <a:schemeClr val="tx1">
                    <a:lumMod val="50000"/>
                    <a:lumOff val="50000"/>
                  </a:schemeClr>
                </a:solidFill>
              </a:rPr>
              <a:t>Linux</a:t>
            </a:r>
          </a:p>
        </p:txBody>
      </p:sp>
      <p:sp>
        <p:nvSpPr>
          <p:cNvPr id="34" name="Ellipse 33"/>
          <p:cNvSpPr/>
          <p:nvPr/>
        </p:nvSpPr>
        <p:spPr>
          <a:xfrm>
            <a:off x="385934" y="2828534"/>
            <a:ext cx="754370" cy="754370"/>
          </a:xfrm>
          <a:prstGeom prst="ellipse">
            <a:avLst/>
          </a:prstGeom>
          <a:solidFill>
            <a:srgbClr val="B11A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5" name="Ellipse 34"/>
          <p:cNvSpPr/>
          <p:nvPr/>
        </p:nvSpPr>
        <p:spPr>
          <a:xfrm>
            <a:off x="1597565" y="2823695"/>
            <a:ext cx="754370" cy="754370"/>
          </a:xfrm>
          <a:prstGeom prst="ellipse">
            <a:avLst/>
          </a:prstGeom>
          <a:solidFill>
            <a:srgbClr val="B11A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6" name="Ellipse 35"/>
          <p:cNvSpPr/>
          <p:nvPr/>
        </p:nvSpPr>
        <p:spPr>
          <a:xfrm>
            <a:off x="2768801" y="2844716"/>
            <a:ext cx="754370" cy="754370"/>
          </a:xfrm>
          <a:prstGeom prst="ellipse">
            <a:avLst/>
          </a:prstGeom>
          <a:solidFill>
            <a:srgbClr val="B11A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7" name="Ellipse 36"/>
          <p:cNvSpPr/>
          <p:nvPr/>
        </p:nvSpPr>
        <p:spPr>
          <a:xfrm>
            <a:off x="4091019" y="2803939"/>
            <a:ext cx="754370" cy="754370"/>
          </a:xfrm>
          <a:prstGeom prst="ellipse">
            <a:avLst/>
          </a:prstGeom>
          <a:solidFill>
            <a:srgbClr val="B11A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8" name="Ellipse 37"/>
          <p:cNvSpPr/>
          <p:nvPr/>
        </p:nvSpPr>
        <p:spPr>
          <a:xfrm>
            <a:off x="5253277" y="2807307"/>
            <a:ext cx="754370" cy="754370"/>
          </a:xfrm>
          <a:prstGeom prst="ellipse">
            <a:avLst/>
          </a:prstGeom>
          <a:solidFill>
            <a:srgbClr val="B11A2D"/>
          </a:solidFill>
          <a:ln>
            <a:solidFill>
              <a:srgbClr val="B11A2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9" name="Ellipse 38"/>
          <p:cNvSpPr/>
          <p:nvPr/>
        </p:nvSpPr>
        <p:spPr>
          <a:xfrm>
            <a:off x="6475406" y="2803939"/>
            <a:ext cx="754370" cy="754370"/>
          </a:xfrm>
          <a:prstGeom prst="ellipse">
            <a:avLst/>
          </a:prstGeom>
          <a:solidFill>
            <a:srgbClr val="B11A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0" name="Rectangle 39"/>
          <p:cNvSpPr/>
          <p:nvPr/>
        </p:nvSpPr>
        <p:spPr>
          <a:xfrm>
            <a:off x="329852" y="2803939"/>
            <a:ext cx="892660" cy="3605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1" name="Rectangle 40"/>
          <p:cNvSpPr/>
          <p:nvPr/>
        </p:nvSpPr>
        <p:spPr>
          <a:xfrm>
            <a:off x="1541215" y="2803939"/>
            <a:ext cx="892660" cy="4342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2" name="Rectangle 41"/>
          <p:cNvSpPr/>
          <p:nvPr/>
        </p:nvSpPr>
        <p:spPr>
          <a:xfrm>
            <a:off x="2710757" y="2815501"/>
            <a:ext cx="892660" cy="28678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3" name="Rectangle 42"/>
          <p:cNvSpPr/>
          <p:nvPr/>
        </p:nvSpPr>
        <p:spPr>
          <a:xfrm>
            <a:off x="4013767" y="2684404"/>
            <a:ext cx="892660" cy="31196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4" name="Rectangle 43"/>
          <p:cNvSpPr/>
          <p:nvPr/>
        </p:nvSpPr>
        <p:spPr>
          <a:xfrm>
            <a:off x="5220576" y="2741751"/>
            <a:ext cx="892660" cy="3605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5" name="Rectangle 44"/>
          <p:cNvSpPr/>
          <p:nvPr/>
        </p:nvSpPr>
        <p:spPr>
          <a:xfrm>
            <a:off x="6386824" y="2684404"/>
            <a:ext cx="892660" cy="3605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6" name="Ellipse 45"/>
          <p:cNvSpPr/>
          <p:nvPr/>
        </p:nvSpPr>
        <p:spPr>
          <a:xfrm>
            <a:off x="385934" y="2828259"/>
            <a:ext cx="754370" cy="754370"/>
          </a:xfrm>
          <a:prstGeom prst="ellipse">
            <a:avLst/>
          </a:prstGeom>
          <a:noFill/>
          <a:ln>
            <a:solidFill>
              <a:srgbClr val="B11A2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7" name="Ellipse 46"/>
          <p:cNvSpPr/>
          <p:nvPr/>
        </p:nvSpPr>
        <p:spPr>
          <a:xfrm>
            <a:off x="1597565" y="2828259"/>
            <a:ext cx="754370" cy="754370"/>
          </a:xfrm>
          <a:prstGeom prst="ellipse">
            <a:avLst/>
          </a:prstGeom>
          <a:noFill/>
          <a:ln>
            <a:solidFill>
              <a:srgbClr val="B11A2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8" name="Ellipse 47"/>
          <p:cNvSpPr/>
          <p:nvPr/>
        </p:nvSpPr>
        <p:spPr>
          <a:xfrm>
            <a:off x="2762838" y="2838743"/>
            <a:ext cx="754370" cy="754370"/>
          </a:xfrm>
          <a:prstGeom prst="ellipse">
            <a:avLst/>
          </a:prstGeom>
          <a:noFill/>
          <a:ln>
            <a:solidFill>
              <a:srgbClr val="B11A2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9" name="Ellipse 48"/>
          <p:cNvSpPr/>
          <p:nvPr/>
        </p:nvSpPr>
        <p:spPr>
          <a:xfrm>
            <a:off x="4094936" y="2803939"/>
            <a:ext cx="754370" cy="754370"/>
          </a:xfrm>
          <a:prstGeom prst="ellipse">
            <a:avLst/>
          </a:prstGeom>
          <a:noFill/>
          <a:ln>
            <a:solidFill>
              <a:srgbClr val="B11A2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0" name="Ellipse 49"/>
          <p:cNvSpPr/>
          <p:nvPr/>
        </p:nvSpPr>
        <p:spPr>
          <a:xfrm>
            <a:off x="5253277" y="2795445"/>
            <a:ext cx="754370" cy="754370"/>
          </a:xfrm>
          <a:prstGeom prst="ellipse">
            <a:avLst/>
          </a:prstGeom>
          <a:noFill/>
          <a:ln>
            <a:solidFill>
              <a:srgbClr val="B11A2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1" name="Ellipse 50"/>
          <p:cNvSpPr/>
          <p:nvPr/>
        </p:nvSpPr>
        <p:spPr>
          <a:xfrm>
            <a:off x="6475406" y="2787289"/>
            <a:ext cx="754370" cy="754370"/>
          </a:xfrm>
          <a:prstGeom prst="ellipse">
            <a:avLst/>
          </a:prstGeom>
          <a:noFill/>
          <a:ln>
            <a:solidFill>
              <a:srgbClr val="B11A2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2" name="ZoneTexte 51"/>
          <p:cNvSpPr txBox="1"/>
          <p:nvPr/>
        </p:nvSpPr>
        <p:spPr>
          <a:xfrm>
            <a:off x="275687" y="2309731"/>
            <a:ext cx="1465209" cy="369332"/>
          </a:xfrm>
          <a:prstGeom prst="rect">
            <a:avLst/>
          </a:prstGeom>
          <a:noFill/>
        </p:spPr>
        <p:txBody>
          <a:bodyPr wrap="none" rtlCol="0">
            <a:spAutoFit/>
          </a:bodyPr>
          <a:lstStyle/>
          <a:p>
            <a:r>
              <a:rPr lang="fr-FR"/>
              <a:t>Compétences</a:t>
            </a:r>
          </a:p>
        </p:txBody>
      </p:sp>
      <p:sp>
        <p:nvSpPr>
          <p:cNvPr id="53" name="Rectangle 52"/>
          <p:cNvSpPr/>
          <p:nvPr/>
        </p:nvSpPr>
        <p:spPr>
          <a:xfrm>
            <a:off x="3351227" y="6412488"/>
            <a:ext cx="1972196" cy="1992853"/>
          </a:xfrm>
          <a:prstGeom prst="rect">
            <a:avLst/>
          </a:prstGeom>
        </p:spPr>
        <p:txBody>
          <a:bodyPr wrap="square">
            <a:spAutoFit/>
          </a:bodyPr>
          <a:lstStyle/>
          <a:p>
            <a:r>
              <a:rPr lang="en-GB" sz="1100" b="1" dirty="0">
                <a:solidFill>
                  <a:srgbClr val="B11A2D"/>
                </a:solidFill>
                <a:ea typeface="Times New Roman" charset="0"/>
                <a:cs typeface="Times New Roman" charset="0"/>
              </a:rPr>
              <a:t>2011 </a:t>
            </a:r>
            <a:r>
              <a:rPr lang="mr-IN" sz="1100" b="1" dirty="0">
                <a:solidFill>
                  <a:srgbClr val="B11A2D"/>
                </a:solidFill>
                <a:ea typeface="Times New Roman" charset="0"/>
                <a:cs typeface="Times New Roman" charset="0"/>
              </a:rPr>
              <a:t>–</a:t>
            </a:r>
            <a:r>
              <a:rPr lang="en-GB" sz="1100" b="1" dirty="0">
                <a:solidFill>
                  <a:srgbClr val="B11A2D"/>
                </a:solidFill>
                <a:ea typeface="Times New Roman" charset="0"/>
                <a:cs typeface="Times New Roman" charset="0"/>
              </a:rPr>
              <a:t> 2012 | POSTE | ENTREPRISE</a:t>
            </a:r>
          </a:p>
          <a:p>
            <a:pPr>
              <a:spcBef>
                <a:spcPts val="300"/>
              </a:spcBef>
            </a:pPr>
            <a:r>
              <a:rPr lang="fr-FR" sz="11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p:txBody>
      </p:sp>
      <p:sp>
        <p:nvSpPr>
          <p:cNvPr id="54" name="Rectangle 53"/>
          <p:cNvSpPr/>
          <p:nvPr/>
        </p:nvSpPr>
        <p:spPr>
          <a:xfrm>
            <a:off x="242102" y="4680283"/>
            <a:ext cx="1802916" cy="938719"/>
          </a:xfrm>
          <a:prstGeom prst="rect">
            <a:avLst/>
          </a:prstGeom>
        </p:spPr>
        <p:txBody>
          <a:bodyPr wrap="square">
            <a:spAutoFit/>
          </a:bodyPr>
          <a:lstStyle/>
          <a:p>
            <a:pPr defTabSz="685800">
              <a:defRPr/>
            </a:pPr>
            <a:r>
              <a:rPr lang="fr-FR" sz="1100" b="1" dirty="0">
                <a:solidFill>
                  <a:srgbClr val="B11A2D"/>
                </a:solidFill>
              </a:rPr>
              <a:t>2012 |DIPLÔME | UNIVERSITÉ</a:t>
            </a:r>
          </a:p>
          <a:p>
            <a:pPr defTabSz="685800">
              <a:defRPr/>
            </a:pPr>
            <a:r>
              <a:rPr lang="fr-FR" sz="1100" dirty="0">
                <a:solidFill>
                  <a:schemeClr val="tx1">
                    <a:lumMod val="50000"/>
                    <a:lumOff val="50000"/>
                  </a:schemeClr>
                </a:solidFill>
              </a:rPr>
              <a:t>Décrivez en une ligne les objectifs et les spécialités de cette formation.</a:t>
            </a:r>
          </a:p>
        </p:txBody>
      </p:sp>
      <p:sp>
        <p:nvSpPr>
          <p:cNvPr id="55" name="ZoneTexte 54"/>
          <p:cNvSpPr txBox="1"/>
          <p:nvPr/>
        </p:nvSpPr>
        <p:spPr>
          <a:xfrm>
            <a:off x="242102" y="4152837"/>
            <a:ext cx="2519985" cy="369332"/>
          </a:xfrm>
          <a:prstGeom prst="rect">
            <a:avLst/>
          </a:prstGeom>
          <a:noFill/>
        </p:spPr>
        <p:txBody>
          <a:bodyPr wrap="none" rtlCol="0">
            <a:spAutoFit/>
          </a:bodyPr>
          <a:lstStyle/>
          <a:p>
            <a:r>
              <a:rPr lang="fr-FR" dirty="0"/>
              <a:t>Expérience &amp; Formation</a:t>
            </a:r>
          </a:p>
        </p:txBody>
      </p:sp>
      <p:cxnSp>
        <p:nvCxnSpPr>
          <p:cNvPr id="57" name="Connecteur droit 56"/>
          <p:cNvCxnSpPr/>
          <p:nvPr/>
        </p:nvCxnSpPr>
        <p:spPr>
          <a:xfrm>
            <a:off x="412863" y="6046203"/>
            <a:ext cx="6678434" cy="0"/>
          </a:xfrm>
          <a:prstGeom prst="line">
            <a:avLst/>
          </a:prstGeom>
          <a:ln w="28575">
            <a:solidFill>
              <a:srgbClr val="B11A2D"/>
            </a:solidFill>
          </a:ln>
        </p:spPr>
        <p:style>
          <a:lnRef idx="1">
            <a:schemeClr val="accent1"/>
          </a:lnRef>
          <a:fillRef idx="0">
            <a:schemeClr val="accent1"/>
          </a:fillRef>
          <a:effectRef idx="0">
            <a:schemeClr val="accent1"/>
          </a:effectRef>
          <a:fontRef idx="minor">
            <a:schemeClr val="tx1"/>
          </a:fontRef>
        </p:style>
      </p:cxnSp>
      <p:sp>
        <p:nvSpPr>
          <p:cNvPr id="58" name="Rectangle 57"/>
          <p:cNvSpPr/>
          <p:nvPr/>
        </p:nvSpPr>
        <p:spPr>
          <a:xfrm>
            <a:off x="1434804" y="6412488"/>
            <a:ext cx="1802916" cy="938719"/>
          </a:xfrm>
          <a:prstGeom prst="rect">
            <a:avLst/>
          </a:prstGeom>
        </p:spPr>
        <p:txBody>
          <a:bodyPr wrap="square">
            <a:spAutoFit/>
          </a:bodyPr>
          <a:lstStyle/>
          <a:p>
            <a:pPr defTabSz="685800">
              <a:defRPr/>
            </a:pPr>
            <a:r>
              <a:rPr lang="fr-FR" sz="1100" b="1" dirty="0">
                <a:solidFill>
                  <a:srgbClr val="B11A2D"/>
                </a:solidFill>
              </a:rPr>
              <a:t>2012 |DIPLÔME | UNIVERSITÉ</a:t>
            </a:r>
          </a:p>
          <a:p>
            <a:pPr defTabSz="685800">
              <a:defRPr/>
            </a:pPr>
            <a:r>
              <a:rPr lang="fr-FR" sz="1100" dirty="0">
                <a:solidFill>
                  <a:schemeClr val="tx1">
                    <a:lumMod val="50000"/>
                    <a:lumOff val="50000"/>
                  </a:schemeClr>
                </a:solidFill>
              </a:rPr>
              <a:t>Décrivez en une ligne les objectifs et les spécialités de cette formation.</a:t>
            </a:r>
          </a:p>
        </p:txBody>
      </p:sp>
      <p:sp>
        <p:nvSpPr>
          <p:cNvPr id="59" name="Rectangle 58"/>
          <p:cNvSpPr/>
          <p:nvPr/>
        </p:nvSpPr>
        <p:spPr>
          <a:xfrm>
            <a:off x="2297639" y="4690430"/>
            <a:ext cx="1802916" cy="938719"/>
          </a:xfrm>
          <a:prstGeom prst="rect">
            <a:avLst/>
          </a:prstGeom>
        </p:spPr>
        <p:txBody>
          <a:bodyPr wrap="square">
            <a:spAutoFit/>
          </a:bodyPr>
          <a:lstStyle/>
          <a:p>
            <a:pPr defTabSz="685800">
              <a:defRPr/>
            </a:pPr>
            <a:r>
              <a:rPr lang="fr-FR" sz="1100" b="1" dirty="0">
                <a:solidFill>
                  <a:srgbClr val="B11A2D"/>
                </a:solidFill>
              </a:rPr>
              <a:t>2012 |DIPLÔME | UNIVERSITÉ</a:t>
            </a:r>
          </a:p>
          <a:p>
            <a:pPr defTabSz="685800">
              <a:defRPr/>
            </a:pPr>
            <a:r>
              <a:rPr lang="fr-FR" sz="1100" dirty="0">
                <a:solidFill>
                  <a:schemeClr val="tx1">
                    <a:lumMod val="50000"/>
                    <a:lumOff val="50000"/>
                  </a:schemeClr>
                </a:solidFill>
              </a:rPr>
              <a:t>Décrivez en une ligne les objectifs et les spécialités de cette formation.</a:t>
            </a:r>
          </a:p>
        </p:txBody>
      </p:sp>
      <p:sp>
        <p:nvSpPr>
          <p:cNvPr id="61" name="Rectangle 60"/>
          <p:cNvSpPr/>
          <p:nvPr/>
        </p:nvSpPr>
        <p:spPr>
          <a:xfrm>
            <a:off x="4353177" y="4676355"/>
            <a:ext cx="2788017" cy="1315745"/>
          </a:xfrm>
          <a:prstGeom prst="rect">
            <a:avLst/>
          </a:prstGeom>
        </p:spPr>
        <p:txBody>
          <a:bodyPr wrap="square">
            <a:spAutoFit/>
          </a:bodyPr>
          <a:lstStyle/>
          <a:p>
            <a:r>
              <a:rPr lang="en-GB" sz="1100" b="1" dirty="0">
                <a:solidFill>
                  <a:srgbClr val="B11A2D"/>
                </a:solidFill>
                <a:ea typeface="Times New Roman" charset="0"/>
                <a:cs typeface="Times New Roman" charset="0"/>
              </a:rPr>
              <a:t>2011 </a:t>
            </a:r>
            <a:r>
              <a:rPr lang="mr-IN" sz="1100" b="1" dirty="0">
                <a:solidFill>
                  <a:srgbClr val="B11A2D"/>
                </a:solidFill>
                <a:ea typeface="Times New Roman" charset="0"/>
                <a:cs typeface="Times New Roman" charset="0"/>
              </a:rPr>
              <a:t>–</a:t>
            </a:r>
            <a:r>
              <a:rPr lang="en-GB" sz="1100" b="1" dirty="0">
                <a:solidFill>
                  <a:srgbClr val="B11A2D"/>
                </a:solidFill>
                <a:ea typeface="Times New Roman" charset="0"/>
                <a:cs typeface="Times New Roman" charset="0"/>
              </a:rPr>
              <a:t> 2012 | POSTE | ENTREPRISE</a:t>
            </a:r>
          </a:p>
          <a:p>
            <a:pPr>
              <a:spcBef>
                <a:spcPts val="300"/>
              </a:spcBef>
            </a:pPr>
            <a:r>
              <a:rPr lang="fr-FR" sz="11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p:txBody>
      </p:sp>
      <p:sp>
        <p:nvSpPr>
          <p:cNvPr id="62" name="Rectangle 61"/>
          <p:cNvSpPr/>
          <p:nvPr/>
        </p:nvSpPr>
        <p:spPr>
          <a:xfrm>
            <a:off x="5400726" y="6415551"/>
            <a:ext cx="1972196" cy="1992853"/>
          </a:xfrm>
          <a:prstGeom prst="rect">
            <a:avLst/>
          </a:prstGeom>
        </p:spPr>
        <p:txBody>
          <a:bodyPr wrap="square">
            <a:spAutoFit/>
          </a:bodyPr>
          <a:lstStyle/>
          <a:p>
            <a:r>
              <a:rPr lang="en-GB" sz="1100" b="1" dirty="0">
                <a:solidFill>
                  <a:srgbClr val="B11A2D"/>
                </a:solidFill>
                <a:ea typeface="Times New Roman" charset="0"/>
                <a:cs typeface="Times New Roman" charset="0"/>
              </a:rPr>
              <a:t>2011 </a:t>
            </a:r>
            <a:r>
              <a:rPr lang="mr-IN" sz="1100" b="1" dirty="0">
                <a:solidFill>
                  <a:srgbClr val="B11A2D"/>
                </a:solidFill>
                <a:ea typeface="Times New Roman" charset="0"/>
                <a:cs typeface="Times New Roman" charset="0"/>
              </a:rPr>
              <a:t>–</a:t>
            </a:r>
            <a:r>
              <a:rPr lang="en-GB" sz="1100" b="1" dirty="0">
                <a:solidFill>
                  <a:srgbClr val="B11A2D"/>
                </a:solidFill>
                <a:ea typeface="Times New Roman" charset="0"/>
                <a:cs typeface="Times New Roman" charset="0"/>
              </a:rPr>
              <a:t> 2012 | POSTE | ENTREPRISE</a:t>
            </a:r>
          </a:p>
          <a:p>
            <a:pPr>
              <a:spcBef>
                <a:spcPts val="300"/>
              </a:spcBef>
            </a:pPr>
            <a:r>
              <a:rPr lang="fr-FR" sz="11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p:txBody>
      </p:sp>
      <p:sp>
        <p:nvSpPr>
          <p:cNvPr id="63" name="Rectangle 62"/>
          <p:cNvSpPr/>
          <p:nvPr/>
        </p:nvSpPr>
        <p:spPr>
          <a:xfrm>
            <a:off x="155079" y="7948332"/>
            <a:ext cx="950901" cy="369332"/>
          </a:xfrm>
          <a:prstGeom prst="rect">
            <a:avLst/>
          </a:prstGeom>
        </p:spPr>
        <p:txBody>
          <a:bodyPr wrap="none">
            <a:spAutoFit/>
          </a:bodyPr>
          <a:lstStyle/>
          <a:p>
            <a:r>
              <a:rPr lang="fr-FR" dirty="0"/>
              <a:t>Langues</a:t>
            </a:r>
          </a:p>
        </p:txBody>
      </p:sp>
      <p:sp>
        <p:nvSpPr>
          <p:cNvPr id="65" name="TextBox 69"/>
          <p:cNvSpPr txBox="1"/>
          <p:nvPr/>
        </p:nvSpPr>
        <p:spPr>
          <a:xfrm>
            <a:off x="188822" y="8423717"/>
            <a:ext cx="1674562" cy="230832"/>
          </a:xfrm>
          <a:prstGeom prst="rect">
            <a:avLst/>
          </a:prstGeom>
          <a:noFill/>
        </p:spPr>
        <p:txBody>
          <a:bodyPr wrap="square" rtlCol="0">
            <a:spAutoFit/>
          </a:bodyPr>
          <a:lstStyle/>
          <a:p>
            <a:r>
              <a:rPr lang="en-PH" sz="900" dirty="0" err="1">
                <a:ea typeface="Roboto" pitchFamily="2" charset="0"/>
                <a:cs typeface="Lato" panose="020F0502020204030203" pitchFamily="34" charset="0"/>
              </a:rPr>
              <a:t>Anglais</a:t>
            </a:r>
            <a:endParaRPr lang="en-GB" sz="900" i="1" dirty="0">
              <a:ea typeface="Roboto" pitchFamily="2" charset="0"/>
              <a:cs typeface="Lato" panose="020F0502020204030203" pitchFamily="34" charset="0"/>
            </a:endParaRPr>
          </a:p>
        </p:txBody>
      </p:sp>
      <p:sp>
        <p:nvSpPr>
          <p:cNvPr id="66" name="TextBox 72"/>
          <p:cNvSpPr txBox="1"/>
          <p:nvPr/>
        </p:nvSpPr>
        <p:spPr>
          <a:xfrm>
            <a:off x="188822" y="8680906"/>
            <a:ext cx="2067379" cy="230832"/>
          </a:xfrm>
          <a:prstGeom prst="rect">
            <a:avLst/>
          </a:prstGeom>
          <a:noFill/>
        </p:spPr>
        <p:txBody>
          <a:bodyPr wrap="square" rtlCol="0">
            <a:spAutoFit/>
          </a:bodyPr>
          <a:lstStyle/>
          <a:p>
            <a:r>
              <a:rPr lang="en-PH" sz="900" dirty="0" err="1">
                <a:ea typeface="Roboto" pitchFamily="2" charset="0"/>
                <a:cs typeface="Lato" panose="020F0502020204030203" pitchFamily="34" charset="0"/>
              </a:rPr>
              <a:t>Allemand</a:t>
            </a:r>
            <a:endParaRPr lang="en-GB" sz="900" i="1" dirty="0">
              <a:ea typeface="Roboto" pitchFamily="2" charset="0"/>
              <a:cs typeface="Lato" panose="020F0502020204030203" pitchFamily="34" charset="0"/>
            </a:endParaRPr>
          </a:p>
        </p:txBody>
      </p:sp>
      <p:sp>
        <p:nvSpPr>
          <p:cNvPr id="67" name="TextBox 136"/>
          <p:cNvSpPr txBox="1"/>
          <p:nvPr/>
        </p:nvSpPr>
        <p:spPr>
          <a:xfrm>
            <a:off x="188822" y="8931673"/>
            <a:ext cx="2067379" cy="230832"/>
          </a:xfrm>
          <a:prstGeom prst="rect">
            <a:avLst/>
          </a:prstGeom>
          <a:noFill/>
        </p:spPr>
        <p:txBody>
          <a:bodyPr wrap="square" rtlCol="0">
            <a:spAutoFit/>
          </a:bodyPr>
          <a:lstStyle/>
          <a:p>
            <a:r>
              <a:rPr lang="en-PH" sz="900" dirty="0" err="1">
                <a:ea typeface="Roboto" pitchFamily="2" charset="0"/>
                <a:cs typeface="Lato" panose="020F0502020204030203" pitchFamily="34" charset="0"/>
              </a:rPr>
              <a:t>Espagnol</a:t>
            </a:r>
            <a:endParaRPr lang="en-GB" sz="900" i="1" dirty="0">
              <a:ea typeface="Roboto" pitchFamily="2" charset="0"/>
              <a:cs typeface="Lato" panose="020F0502020204030203" pitchFamily="34" charset="0"/>
            </a:endParaRPr>
          </a:p>
        </p:txBody>
      </p:sp>
      <p:sp>
        <p:nvSpPr>
          <p:cNvPr id="68" name="Rectangle 67"/>
          <p:cNvSpPr/>
          <p:nvPr/>
        </p:nvSpPr>
        <p:spPr>
          <a:xfrm>
            <a:off x="1073092" y="8530111"/>
            <a:ext cx="1428077" cy="4571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ea typeface="Roboto" pitchFamily="2" charset="0"/>
            </a:endParaRPr>
          </a:p>
        </p:txBody>
      </p:sp>
      <p:sp>
        <p:nvSpPr>
          <p:cNvPr id="69" name="Rectangle 68"/>
          <p:cNvSpPr/>
          <p:nvPr/>
        </p:nvSpPr>
        <p:spPr>
          <a:xfrm>
            <a:off x="1073092" y="8780242"/>
            <a:ext cx="1428077" cy="4571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ea typeface="Roboto" pitchFamily="2" charset="0"/>
            </a:endParaRPr>
          </a:p>
        </p:txBody>
      </p:sp>
      <p:sp>
        <p:nvSpPr>
          <p:cNvPr id="70" name="Rectangle 69"/>
          <p:cNvSpPr/>
          <p:nvPr/>
        </p:nvSpPr>
        <p:spPr>
          <a:xfrm>
            <a:off x="1073092" y="9030373"/>
            <a:ext cx="1428077" cy="4571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ea typeface="Roboto" pitchFamily="2" charset="0"/>
            </a:endParaRPr>
          </a:p>
        </p:txBody>
      </p:sp>
      <p:sp>
        <p:nvSpPr>
          <p:cNvPr id="71" name="Ellipse 70"/>
          <p:cNvSpPr/>
          <p:nvPr/>
        </p:nvSpPr>
        <p:spPr>
          <a:xfrm>
            <a:off x="2171843" y="8459653"/>
            <a:ext cx="168715" cy="168715"/>
          </a:xfrm>
          <a:prstGeom prst="ellipse">
            <a:avLst/>
          </a:prstGeom>
          <a:solidFill>
            <a:srgbClr val="B11A2D"/>
          </a:solidFill>
          <a:ln>
            <a:solidFill>
              <a:srgbClr val="B11A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Ellipse 71"/>
          <p:cNvSpPr/>
          <p:nvPr/>
        </p:nvSpPr>
        <p:spPr>
          <a:xfrm>
            <a:off x="1770586" y="8711964"/>
            <a:ext cx="168715" cy="168715"/>
          </a:xfrm>
          <a:prstGeom prst="ellipse">
            <a:avLst/>
          </a:prstGeom>
          <a:solidFill>
            <a:srgbClr val="B11A2D"/>
          </a:solidFill>
          <a:ln>
            <a:solidFill>
              <a:srgbClr val="B11A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3" name="Ellipse 72"/>
          <p:cNvSpPr/>
          <p:nvPr/>
        </p:nvSpPr>
        <p:spPr>
          <a:xfrm>
            <a:off x="2026601" y="8962731"/>
            <a:ext cx="168715" cy="168715"/>
          </a:xfrm>
          <a:prstGeom prst="ellipse">
            <a:avLst/>
          </a:prstGeom>
          <a:solidFill>
            <a:srgbClr val="B11A2D"/>
          </a:solidFill>
          <a:ln>
            <a:solidFill>
              <a:srgbClr val="B11A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5" name="Connecteur droit 74"/>
          <p:cNvCxnSpPr/>
          <p:nvPr/>
        </p:nvCxnSpPr>
        <p:spPr>
          <a:xfrm>
            <a:off x="454981" y="5619002"/>
            <a:ext cx="0" cy="417054"/>
          </a:xfrm>
          <a:prstGeom prst="line">
            <a:avLst/>
          </a:prstGeom>
          <a:ln w="19050">
            <a:solidFill>
              <a:srgbClr val="B11A2D"/>
            </a:solidFill>
          </a:ln>
        </p:spPr>
        <p:style>
          <a:lnRef idx="1">
            <a:schemeClr val="accent1"/>
          </a:lnRef>
          <a:fillRef idx="0">
            <a:schemeClr val="accent1"/>
          </a:fillRef>
          <a:effectRef idx="0">
            <a:schemeClr val="accent1"/>
          </a:effectRef>
          <a:fontRef idx="minor">
            <a:schemeClr val="tx1"/>
          </a:fontRef>
        </p:style>
      </p:cxnSp>
      <p:cxnSp>
        <p:nvCxnSpPr>
          <p:cNvPr id="76" name="Connecteur droit 75"/>
          <p:cNvCxnSpPr/>
          <p:nvPr/>
        </p:nvCxnSpPr>
        <p:spPr>
          <a:xfrm>
            <a:off x="1434804" y="6046203"/>
            <a:ext cx="0" cy="417054"/>
          </a:xfrm>
          <a:prstGeom prst="line">
            <a:avLst/>
          </a:prstGeom>
          <a:ln w="19050">
            <a:solidFill>
              <a:srgbClr val="B11A2D"/>
            </a:solidFill>
          </a:ln>
        </p:spPr>
        <p:style>
          <a:lnRef idx="1">
            <a:schemeClr val="accent1"/>
          </a:lnRef>
          <a:fillRef idx="0">
            <a:schemeClr val="accent1"/>
          </a:fillRef>
          <a:effectRef idx="0">
            <a:schemeClr val="accent1"/>
          </a:effectRef>
          <a:fontRef idx="minor">
            <a:schemeClr val="tx1"/>
          </a:fontRef>
        </p:style>
      </p:cxnSp>
      <p:cxnSp>
        <p:nvCxnSpPr>
          <p:cNvPr id="77" name="Connecteur droit 76"/>
          <p:cNvCxnSpPr/>
          <p:nvPr/>
        </p:nvCxnSpPr>
        <p:spPr>
          <a:xfrm>
            <a:off x="2323336" y="5619002"/>
            <a:ext cx="0" cy="417054"/>
          </a:xfrm>
          <a:prstGeom prst="line">
            <a:avLst/>
          </a:prstGeom>
          <a:ln w="19050">
            <a:solidFill>
              <a:srgbClr val="B11A2D"/>
            </a:solidFill>
          </a:ln>
        </p:spPr>
        <p:style>
          <a:lnRef idx="1">
            <a:schemeClr val="accent1"/>
          </a:lnRef>
          <a:fillRef idx="0">
            <a:schemeClr val="accent1"/>
          </a:fillRef>
          <a:effectRef idx="0">
            <a:schemeClr val="accent1"/>
          </a:effectRef>
          <a:fontRef idx="minor">
            <a:schemeClr val="tx1"/>
          </a:fontRef>
        </p:style>
      </p:cxnSp>
      <p:cxnSp>
        <p:nvCxnSpPr>
          <p:cNvPr id="78" name="Connecteur droit 77"/>
          <p:cNvCxnSpPr/>
          <p:nvPr/>
        </p:nvCxnSpPr>
        <p:spPr>
          <a:xfrm>
            <a:off x="4327374" y="5619002"/>
            <a:ext cx="0" cy="417054"/>
          </a:xfrm>
          <a:prstGeom prst="line">
            <a:avLst/>
          </a:prstGeom>
          <a:ln w="19050">
            <a:solidFill>
              <a:srgbClr val="B11A2D"/>
            </a:solidFill>
          </a:ln>
        </p:spPr>
        <p:style>
          <a:lnRef idx="1">
            <a:schemeClr val="accent1"/>
          </a:lnRef>
          <a:fillRef idx="0">
            <a:schemeClr val="accent1"/>
          </a:fillRef>
          <a:effectRef idx="0">
            <a:schemeClr val="accent1"/>
          </a:effectRef>
          <a:fontRef idx="minor">
            <a:schemeClr val="tx1"/>
          </a:fontRef>
        </p:style>
      </p:cxnSp>
      <p:cxnSp>
        <p:nvCxnSpPr>
          <p:cNvPr id="79" name="Connecteur droit 78"/>
          <p:cNvCxnSpPr/>
          <p:nvPr/>
        </p:nvCxnSpPr>
        <p:spPr>
          <a:xfrm>
            <a:off x="3351227" y="6046203"/>
            <a:ext cx="0" cy="417054"/>
          </a:xfrm>
          <a:prstGeom prst="line">
            <a:avLst/>
          </a:prstGeom>
          <a:ln w="19050">
            <a:solidFill>
              <a:srgbClr val="B11A2D"/>
            </a:solidFill>
          </a:ln>
        </p:spPr>
        <p:style>
          <a:lnRef idx="1">
            <a:schemeClr val="accent1"/>
          </a:lnRef>
          <a:fillRef idx="0">
            <a:schemeClr val="accent1"/>
          </a:fillRef>
          <a:effectRef idx="0">
            <a:schemeClr val="accent1"/>
          </a:effectRef>
          <a:fontRef idx="minor">
            <a:schemeClr val="tx1"/>
          </a:fontRef>
        </p:style>
      </p:cxnSp>
      <p:cxnSp>
        <p:nvCxnSpPr>
          <p:cNvPr id="80" name="Connecteur droit 79"/>
          <p:cNvCxnSpPr/>
          <p:nvPr/>
        </p:nvCxnSpPr>
        <p:spPr>
          <a:xfrm>
            <a:off x="5400726" y="6046203"/>
            <a:ext cx="0" cy="417054"/>
          </a:xfrm>
          <a:prstGeom prst="line">
            <a:avLst/>
          </a:prstGeom>
          <a:ln w="19050">
            <a:solidFill>
              <a:srgbClr val="B11A2D"/>
            </a:solidFill>
          </a:ln>
        </p:spPr>
        <p:style>
          <a:lnRef idx="1">
            <a:schemeClr val="accent1"/>
          </a:lnRef>
          <a:fillRef idx="0">
            <a:schemeClr val="accent1"/>
          </a:fillRef>
          <a:effectRef idx="0">
            <a:schemeClr val="accent1"/>
          </a:effectRef>
          <a:fontRef idx="minor">
            <a:schemeClr val="tx1"/>
          </a:fontRef>
        </p:style>
      </p:cxnSp>
      <p:sp>
        <p:nvSpPr>
          <p:cNvPr id="82" name="Ellipse 81"/>
          <p:cNvSpPr/>
          <p:nvPr/>
        </p:nvSpPr>
        <p:spPr>
          <a:xfrm>
            <a:off x="619006" y="9766036"/>
            <a:ext cx="744802" cy="7448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a:extLst>
              <a:ext uri="{FF2B5EF4-FFF2-40B4-BE49-F238E27FC236}">
                <a16:creationId xmlns:a16="http://schemas.microsoft.com/office/drawing/2014/main" id="{A000D32C-C4CB-07E6-2ED7-25E39EF25990}"/>
              </a:ext>
            </a:extLst>
          </p:cNvPr>
          <p:cNvSpPr txBox="1"/>
          <p:nvPr/>
        </p:nvSpPr>
        <p:spPr>
          <a:xfrm>
            <a:off x="-1126671" y="2971800"/>
            <a:ext cx="184731" cy="369332"/>
          </a:xfrm>
          <a:prstGeom prst="rect">
            <a:avLst/>
          </a:prstGeom>
          <a:noFill/>
        </p:spPr>
        <p:txBody>
          <a:bodyPr wrap="none" rtlCol="0">
            <a:spAutoFit/>
          </a:bodyPr>
          <a:lstStyle/>
          <a:p>
            <a:endParaRPr lang="fr-FR"/>
          </a:p>
        </p:txBody>
      </p:sp>
    </p:spTree>
    <p:extLst>
      <p:ext uri="{BB962C8B-B14F-4D97-AF65-F5344CB8AC3E}">
        <p14:creationId xmlns:p14="http://schemas.microsoft.com/office/powerpoint/2010/main" val="1255978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1010736670"/>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TotalTime>
  <Words>596</Words>
  <Application>Microsoft Macintosh PowerPoint</Application>
  <PresentationFormat>Personnalisé</PresentationFormat>
  <Paragraphs>73</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37</cp:revision>
  <dcterms:created xsi:type="dcterms:W3CDTF">2017-11-10T16:32:35Z</dcterms:created>
  <dcterms:modified xsi:type="dcterms:W3CDTF">2022-08-02T13:28:29Z</dcterms:modified>
</cp:coreProperties>
</file>