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4296"/>
    <a:srgbClr val="5C66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92"/>
    <p:restoredTop sz="94631"/>
  </p:normalViewPr>
  <p:slideViewPr>
    <p:cSldViewPr snapToGrid="0" snapToObjects="1">
      <p:cViewPr varScale="1">
        <p:scale>
          <a:sx n="99" d="100"/>
          <a:sy n="99" d="100"/>
        </p:scale>
        <p:origin x="18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E981D270-FE09-A546-B8E2-A4F779F9A286}"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981D270-FE09-A546-B8E2-A4F779F9A286}"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981D270-FE09-A546-B8E2-A4F779F9A286}"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981D270-FE09-A546-B8E2-A4F779F9A286}"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981D270-FE09-A546-B8E2-A4F779F9A286}"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981D270-FE09-A546-B8E2-A4F779F9A286}"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981D270-FE09-A546-B8E2-A4F779F9A286}"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E981D270-FE09-A546-B8E2-A4F779F9A286}"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1D270-FE09-A546-B8E2-A4F779F9A286}"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981D270-FE09-A546-B8E2-A4F779F9A286}"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981D270-FE09-A546-B8E2-A4F779F9A286}"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E981D270-FE09-A546-B8E2-A4F779F9A286}" type="datetimeFigureOut">
              <a:rPr lang="fr-FR" smtClean="0"/>
              <a:t>02/08/2022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9876E21-AF84-6746-9B34-3656E2F2CEE3}" type="slidenum">
              <a:rPr lang="fr-FR" smtClean="0"/>
              <a:t>‹N°›</a:t>
            </a:fld>
            <a:endParaRPr lang="fr-FR"/>
          </a:p>
        </p:txBody>
      </p:sp>
    </p:spTree>
    <p:extLst>
      <p:ext uri="{BB962C8B-B14F-4D97-AF65-F5344CB8AC3E}">
        <p14:creationId xmlns:p14="http://schemas.microsoft.com/office/powerpoint/2010/main" val="611396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p:cNvSpPr/>
          <p:nvPr/>
        </p:nvSpPr>
        <p:spPr>
          <a:xfrm>
            <a:off x="0" y="0"/>
            <a:ext cx="3969867" cy="10691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l="4725" r="28948"/>
          <a:stretch/>
        </p:blipFill>
        <p:spPr>
          <a:xfrm>
            <a:off x="4365701" y="1143864"/>
            <a:ext cx="2019879" cy="1954459"/>
          </a:xfrm>
          <a:prstGeom prst="rect">
            <a:avLst/>
          </a:prstGeom>
          <a:ln>
            <a:noFill/>
          </a:ln>
          <a:effectLst/>
        </p:spPr>
      </p:pic>
      <p:sp>
        <p:nvSpPr>
          <p:cNvPr id="5" name="ZoneTexte 4"/>
          <p:cNvSpPr txBox="1"/>
          <p:nvPr/>
        </p:nvSpPr>
        <p:spPr>
          <a:xfrm>
            <a:off x="4167297" y="208757"/>
            <a:ext cx="2288640" cy="584775"/>
          </a:xfrm>
          <a:prstGeom prst="rect">
            <a:avLst/>
          </a:prstGeom>
          <a:noFill/>
        </p:spPr>
        <p:txBody>
          <a:bodyPr wrap="none" rtlCol="0">
            <a:spAutoFit/>
          </a:bodyPr>
          <a:lstStyle/>
          <a:p>
            <a:r>
              <a:rPr lang="fr-FR" sz="2400" dirty="0"/>
              <a:t>Stéphane</a:t>
            </a:r>
            <a:r>
              <a:rPr lang="fr-FR" sz="3200" dirty="0"/>
              <a:t> JEAN</a:t>
            </a:r>
          </a:p>
        </p:txBody>
      </p:sp>
      <p:pic>
        <p:nvPicPr>
          <p:cNvPr id="6" name="Image 5"/>
          <p:cNvPicPr>
            <a:picLocks noChangeAspect="1"/>
          </p:cNvPicPr>
          <p:nvPr/>
        </p:nvPicPr>
        <p:blipFill>
          <a:blip r:embed="rId3"/>
          <a:stretch>
            <a:fillRect/>
          </a:stretch>
        </p:blipFill>
        <p:spPr>
          <a:xfrm flipH="1">
            <a:off x="6526293" y="0"/>
            <a:ext cx="1033382" cy="3276478"/>
          </a:xfrm>
          <a:prstGeom prst="rect">
            <a:avLst/>
          </a:prstGeom>
        </p:spPr>
      </p:pic>
      <p:pic>
        <p:nvPicPr>
          <p:cNvPr id="8" name="Image 7"/>
          <p:cNvPicPr>
            <a:picLocks noChangeAspect="1"/>
          </p:cNvPicPr>
          <p:nvPr/>
        </p:nvPicPr>
        <p:blipFill>
          <a:blip r:embed="rId3"/>
          <a:stretch>
            <a:fillRect/>
          </a:stretch>
        </p:blipFill>
        <p:spPr>
          <a:xfrm flipH="1">
            <a:off x="6526293" y="3276478"/>
            <a:ext cx="1033382" cy="3276478"/>
          </a:xfrm>
          <a:prstGeom prst="rect">
            <a:avLst/>
          </a:prstGeom>
        </p:spPr>
      </p:pic>
      <p:pic>
        <p:nvPicPr>
          <p:cNvPr id="9" name="Image 8"/>
          <p:cNvPicPr>
            <a:picLocks noChangeAspect="1"/>
          </p:cNvPicPr>
          <p:nvPr/>
        </p:nvPicPr>
        <p:blipFill>
          <a:blip r:embed="rId3"/>
          <a:stretch>
            <a:fillRect/>
          </a:stretch>
        </p:blipFill>
        <p:spPr>
          <a:xfrm flipH="1">
            <a:off x="6526293" y="6552956"/>
            <a:ext cx="1033382" cy="3276478"/>
          </a:xfrm>
          <a:prstGeom prst="rect">
            <a:avLst/>
          </a:prstGeom>
        </p:spPr>
      </p:pic>
      <p:pic>
        <p:nvPicPr>
          <p:cNvPr id="10" name="Image 9"/>
          <p:cNvPicPr>
            <a:picLocks noChangeAspect="1"/>
          </p:cNvPicPr>
          <p:nvPr/>
        </p:nvPicPr>
        <p:blipFill rotWithShape="1">
          <a:blip r:embed="rId3"/>
          <a:srcRect r="82215" b="73680"/>
          <a:stretch/>
        </p:blipFill>
        <p:spPr>
          <a:xfrm flipH="1">
            <a:off x="3998555" y="9829434"/>
            <a:ext cx="183789" cy="862379"/>
          </a:xfrm>
          <a:prstGeom prst="rect">
            <a:avLst/>
          </a:prstGeom>
        </p:spPr>
      </p:pic>
      <p:sp>
        <p:nvSpPr>
          <p:cNvPr id="11" name="object 4"/>
          <p:cNvSpPr txBox="1"/>
          <p:nvPr/>
        </p:nvSpPr>
        <p:spPr>
          <a:xfrm>
            <a:off x="4456743" y="3963852"/>
            <a:ext cx="1838052" cy="1974900"/>
          </a:xfrm>
          <a:prstGeom prst="rect">
            <a:avLst/>
          </a:prstGeom>
        </p:spPr>
        <p:txBody>
          <a:bodyPr vert="horz" wrap="square" lIns="0" tIns="0" rIns="0" bIns="0" rtlCol="0">
            <a:spAutoFit/>
          </a:bodyPr>
          <a:lstStyle/>
          <a:p>
            <a:pPr algn="ctr">
              <a:lnSpc>
                <a:spcPts val="1100"/>
              </a:lnSpc>
            </a:pPr>
            <a:r>
              <a:rPr lang="fr-FR" sz="1000" dirty="0">
                <a:cs typeface="Proxima Nova Rg"/>
              </a:rPr>
              <a:t>Adresse :</a:t>
            </a:r>
          </a:p>
          <a:p>
            <a:pPr algn="ctr">
              <a:lnSpc>
                <a:spcPts val="1100"/>
              </a:lnSpc>
            </a:pPr>
            <a:r>
              <a:rPr lang="fr-FR" sz="1000" dirty="0">
                <a:cs typeface="Proxima Nova Rg"/>
              </a:rPr>
              <a:t>17 rue de la Réussite</a:t>
            </a:r>
          </a:p>
          <a:p>
            <a:pPr algn="ctr">
              <a:lnSpc>
                <a:spcPts val="1100"/>
              </a:lnSpc>
            </a:pPr>
            <a:r>
              <a:rPr lang="fr-FR" sz="1000" dirty="0">
                <a:cs typeface="Proxima Nova Rg"/>
              </a:rPr>
              <a:t>75012 Paris</a:t>
            </a:r>
          </a:p>
          <a:p>
            <a:pPr algn="ctr">
              <a:lnSpc>
                <a:spcPts val="1100"/>
              </a:lnSpc>
            </a:pPr>
            <a:endParaRPr lang="fr-FR" sz="1000" dirty="0">
              <a:cs typeface="Proxima Nova Rg"/>
            </a:endParaRPr>
          </a:p>
          <a:p>
            <a:pPr algn="ctr">
              <a:lnSpc>
                <a:spcPts val="1100"/>
              </a:lnSpc>
            </a:pPr>
            <a:r>
              <a:rPr lang="fr-FR" sz="1000" dirty="0">
                <a:cs typeface="Proxima Nova Rg"/>
              </a:rPr>
              <a:t>Tél. :</a:t>
            </a:r>
          </a:p>
          <a:p>
            <a:pPr algn="ctr">
              <a:lnSpc>
                <a:spcPts val="1100"/>
              </a:lnSpc>
            </a:pPr>
            <a:r>
              <a:rPr lang="fr-FR" sz="1000" dirty="0">
                <a:cs typeface="Proxima Nova Rg"/>
              </a:rPr>
              <a:t>01 02 03 04 05</a:t>
            </a:r>
          </a:p>
          <a:p>
            <a:pPr algn="ctr">
              <a:lnSpc>
                <a:spcPts val="1100"/>
              </a:lnSpc>
            </a:pPr>
            <a:r>
              <a:rPr lang="fr-FR" sz="1000" dirty="0">
                <a:cs typeface="Proxima Nova Rg"/>
              </a:rPr>
              <a:t>06 01 02 03 04</a:t>
            </a:r>
          </a:p>
          <a:p>
            <a:pPr algn="ctr">
              <a:lnSpc>
                <a:spcPts val="1100"/>
              </a:lnSpc>
            </a:pPr>
            <a:endParaRPr lang="fr-FR" sz="1000" dirty="0">
              <a:cs typeface="Proxima Nova Rg"/>
            </a:endParaRPr>
          </a:p>
          <a:p>
            <a:pPr algn="ctr">
              <a:lnSpc>
                <a:spcPts val="1100"/>
              </a:lnSpc>
            </a:pPr>
            <a:r>
              <a:rPr lang="fr-FR" sz="1000" dirty="0">
                <a:cs typeface="Proxima Nova Rg"/>
              </a:rPr>
              <a:t>Web :</a:t>
            </a:r>
          </a:p>
          <a:p>
            <a:pPr algn="ctr">
              <a:lnSpc>
                <a:spcPts val="1100"/>
              </a:lnSpc>
            </a:pPr>
            <a:r>
              <a:rPr lang="fr-FR" sz="1000" dirty="0" err="1">
                <a:cs typeface="Proxima Nova Rg"/>
              </a:rPr>
              <a:t>Twitter.com</a:t>
            </a:r>
            <a:r>
              <a:rPr lang="fr-FR" sz="1000" dirty="0">
                <a:cs typeface="Proxima Nova Rg"/>
              </a:rPr>
              <a:t>/VN</a:t>
            </a:r>
            <a:br>
              <a:rPr lang="fr-FR" sz="1000" dirty="0">
                <a:cs typeface="Proxima Nova Rg"/>
              </a:rPr>
            </a:br>
            <a:r>
              <a:rPr lang="fr-FR" sz="1000" dirty="0" err="1">
                <a:cs typeface="Proxima Nova Rg"/>
              </a:rPr>
              <a:t>Facebook.com</a:t>
            </a:r>
            <a:r>
              <a:rPr lang="fr-FR" sz="1000" dirty="0">
                <a:cs typeface="Proxima Nova Rg"/>
              </a:rPr>
              <a:t>/VN</a:t>
            </a:r>
          </a:p>
          <a:p>
            <a:pPr algn="ctr">
              <a:lnSpc>
                <a:spcPts val="1100"/>
              </a:lnSpc>
            </a:pPr>
            <a:endParaRPr lang="fr-FR" sz="1000" dirty="0">
              <a:cs typeface="Proxima Nova Rg"/>
            </a:endParaRPr>
          </a:p>
          <a:p>
            <a:pPr algn="ctr">
              <a:lnSpc>
                <a:spcPts val="1100"/>
              </a:lnSpc>
            </a:pPr>
            <a:r>
              <a:rPr lang="fr-FR" sz="1000" dirty="0">
                <a:cs typeface="Proxima Nova Rg"/>
              </a:rPr>
              <a:t>Mail :</a:t>
            </a:r>
            <a:br>
              <a:rPr lang="fr-FR" sz="1000" dirty="0">
                <a:cs typeface="Proxima Nova Rg"/>
              </a:rPr>
            </a:br>
            <a:r>
              <a:rPr lang="fr-FR" sz="1000" dirty="0" err="1">
                <a:cs typeface="Proxima Nova Rg"/>
              </a:rPr>
              <a:t>mail@mail.com</a:t>
            </a:r>
            <a:endParaRPr sz="1000" dirty="0">
              <a:cs typeface="Proxima Nova Rg"/>
            </a:endParaRPr>
          </a:p>
        </p:txBody>
      </p:sp>
      <p:sp>
        <p:nvSpPr>
          <p:cNvPr id="12" name="object 112"/>
          <p:cNvSpPr txBox="1"/>
          <p:nvPr/>
        </p:nvSpPr>
        <p:spPr>
          <a:xfrm>
            <a:off x="4674705" y="3582209"/>
            <a:ext cx="1401872" cy="215444"/>
          </a:xfrm>
          <a:prstGeom prst="rect">
            <a:avLst/>
          </a:prstGeom>
        </p:spPr>
        <p:txBody>
          <a:bodyPr vert="horz" wrap="square" lIns="0" tIns="0" rIns="0" bIns="0" rtlCol="0">
            <a:spAutoFit/>
          </a:bodyPr>
          <a:lstStyle/>
          <a:p>
            <a:pPr marL="12699" algn="ctr"/>
            <a:r>
              <a:rPr lang="fr-FR" sz="1400" b="1" dirty="0">
                <a:cs typeface="Proxima Nova Rg"/>
              </a:rPr>
              <a:t>MES CONTACTS</a:t>
            </a:r>
            <a:endParaRPr sz="1400" dirty="0">
              <a:cs typeface="Proxima Nova Rg"/>
            </a:endParaRPr>
          </a:p>
        </p:txBody>
      </p:sp>
      <p:sp>
        <p:nvSpPr>
          <p:cNvPr id="13" name="object 115"/>
          <p:cNvSpPr txBox="1"/>
          <p:nvPr/>
        </p:nvSpPr>
        <p:spPr>
          <a:xfrm>
            <a:off x="4961749" y="6504441"/>
            <a:ext cx="936486" cy="215444"/>
          </a:xfrm>
          <a:prstGeom prst="rect">
            <a:avLst/>
          </a:prstGeom>
        </p:spPr>
        <p:txBody>
          <a:bodyPr vert="horz" wrap="square" lIns="0" tIns="0" rIns="0" bIns="0" rtlCol="0">
            <a:spAutoFit/>
          </a:bodyPr>
          <a:lstStyle/>
          <a:p>
            <a:pPr marL="12699"/>
            <a:r>
              <a:rPr lang="fr-FR" sz="1400" b="1" dirty="0">
                <a:cs typeface="Proxima Nova Rg"/>
              </a:rPr>
              <a:t>OBJECTIFS</a:t>
            </a:r>
            <a:endParaRPr sz="1400" dirty="0">
              <a:cs typeface="Proxima Nova Rg"/>
            </a:endParaRPr>
          </a:p>
        </p:txBody>
      </p:sp>
      <p:sp>
        <p:nvSpPr>
          <p:cNvPr id="14" name="object 122"/>
          <p:cNvSpPr txBox="1"/>
          <p:nvPr/>
        </p:nvSpPr>
        <p:spPr>
          <a:xfrm>
            <a:off x="4383406" y="6855572"/>
            <a:ext cx="2004397" cy="1846659"/>
          </a:xfrm>
          <a:prstGeom prst="rect">
            <a:avLst/>
          </a:prstGeom>
        </p:spPr>
        <p:txBody>
          <a:bodyPr vert="horz" wrap="square" lIns="0" tIns="0" rIns="0" bIns="0" rtlCol="0">
            <a:spAutoFit/>
          </a:bodyPr>
          <a:lstStyle/>
          <a:p>
            <a:pPr algn="ctr" defTabSz="685800">
              <a:defRPr/>
            </a:pPr>
            <a:endParaRPr lang="fr-FR" sz="1000" dirty="0"/>
          </a:p>
          <a:p>
            <a:pPr algn="ctr" defTabSz="685800">
              <a:defRPr/>
            </a:pPr>
            <a:r>
              <a:rPr lang="fr-FR" sz="1000" dirty="0"/>
              <a:t>Décrivez en quelques lignes vos compétences clés pour le poste et vos objectifs de carrière. Vous pouvez les mettre en forme à l’aide de puces ou les laisser sous forme de texte plein.  </a:t>
            </a:r>
          </a:p>
          <a:p>
            <a:pPr algn="ctr" defTabSz="685800">
              <a:defRPr/>
            </a:pPr>
            <a:endParaRPr lang="fr-FR" sz="1000" dirty="0"/>
          </a:p>
          <a:p>
            <a:pPr algn="ctr" defTabSz="685800">
              <a:defRPr/>
            </a:pPr>
            <a:r>
              <a:rPr lang="fr-FR" sz="1000" dirty="0"/>
              <a:t>Cet espace peut servir de début d’introduction à votre lettre de motivation soyez précis, imaginatif et mettez en valeur votre potentiel professionnel.</a:t>
            </a:r>
          </a:p>
        </p:txBody>
      </p:sp>
      <p:cxnSp>
        <p:nvCxnSpPr>
          <p:cNvPr id="15" name="Connecteur droit 14"/>
          <p:cNvCxnSpPr/>
          <p:nvPr/>
        </p:nvCxnSpPr>
        <p:spPr>
          <a:xfrm>
            <a:off x="4383406" y="3870171"/>
            <a:ext cx="2004397" cy="0"/>
          </a:xfrm>
          <a:prstGeom prst="line">
            <a:avLst/>
          </a:prstGeom>
          <a:ln w="28575">
            <a:solidFill>
              <a:srgbClr val="284296"/>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4383406" y="6792404"/>
            <a:ext cx="2004397" cy="0"/>
          </a:xfrm>
          <a:prstGeom prst="line">
            <a:avLst/>
          </a:prstGeom>
          <a:ln w="28575">
            <a:solidFill>
              <a:srgbClr val="284296"/>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364590" y="793532"/>
            <a:ext cx="2004397" cy="0"/>
          </a:xfrm>
          <a:prstGeom prst="line">
            <a:avLst/>
          </a:prstGeom>
          <a:ln w="28575">
            <a:solidFill>
              <a:srgbClr val="284296"/>
            </a:solidFill>
          </a:ln>
        </p:spPr>
        <p:style>
          <a:lnRef idx="1">
            <a:schemeClr val="accent1"/>
          </a:lnRef>
          <a:fillRef idx="0">
            <a:schemeClr val="accent1"/>
          </a:fillRef>
          <a:effectRef idx="0">
            <a:schemeClr val="accent1"/>
          </a:effectRef>
          <a:fontRef idx="minor">
            <a:schemeClr val="tx1"/>
          </a:fontRef>
        </p:style>
      </p:cxnSp>
      <p:pic>
        <p:nvPicPr>
          <p:cNvPr id="18" name="Image 17"/>
          <p:cNvPicPr>
            <a:picLocks noChangeAspect="1"/>
          </p:cNvPicPr>
          <p:nvPr/>
        </p:nvPicPr>
        <p:blipFill rotWithShape="1">
          <a:blip r:embed="rId3"/>
          <a:srcRect r="82215"/>
          <a:stretch/>
        </p:blipFill>
        <p:spPr>
          <a:xfrm flipH="1">
            <a:off x="3969867" y="0"/>
            <a:ext cx="183789" cy="3276478"/>
          </a:xfrm>
          <a:prstGeom prst="rect">
            <a:avLst/>
          </a:prstGeom>
        </p:spPr>
      </p:pic>
      <p:pic>
        <p:nvPicPr>
          <p:cNvPr id="22" name="Image 21"/>
          <p:cNvPicPr>
            <a:picLocks noChangeAspect="1"/>
          </p:cNvPicPr>
          <p:nvPr/>
        </p:nvPicPr>
        <p:blipFill rotWithShape="1">
          <a:blip r:embed="rId3"/>
          <a:srcRect r="82215"/>
          <a:stretch/>
        </p:blipFill>
        <p:spPr>
          <a:xfrm flipH="1">
            <a:off x="3983439" y="3276478"/>
            <a:ext cx="183789" cy="3276478"/>
          </a:xfrm>
          <a:prstGeom prst="rect">
            <a:avLst/>
          </a:prstGeom>
        </p:spPr>
      </p:pic>
      <p:pic>
        <p:nvPicPr>
          <p:cNvPr id="23" name="Image 22"/>
          <p:cNvPicPr>
            <a:picLocks noChangeAspect="1"/>
          </p:cNvPicPr>
          <p:nvPr/>
        </p:nvPicPr>
        <p:blipFill rotWithShape="1">
          <a:blip r:embed="rId3"/>
          <a:srcRect r="82215"/>
          <a:stretch/>
        </p:blipFill>
        <p:spPr>
          <a:xfrm flipH="1">
            <a:off x="3981283" y="6552956"/>
            <a:ext cx="183789" cy="3276478"/>
          </a:xfrm>
          <a:prstGeom prst="rect">
            <a:avLst/>
          </a:prstGeom>
        </p:spPr>
      </p:pic>
      <p:pic>
        <p:nvPicPr>
          <p:cNvPr id="24" name="Image 23"/>
          <p:cNvPicPr>
            <a:picLocks noChangeAspect="1"/>
          </p:cNvPicPr>
          <p:nvPr/>
        </p:nvPicPr>
        <p:blipFill rotWithShape="1">
          <a:blip r:embed="rId3"/>
          <a:srcRect b="73680"/>
          <a:stretch/>
        </p:blipFill>
        <p:spPr>
          <a:xfrm flipH="1">
            <a:off x="6526293" y="9829434"/>
            <a:ext cx="1033382" cy="862379"/>
          </a:xfrm>
          <a:prstGeom prst="rect">
            <a:avLst/>
          </a:prstGeom>
        </p:spPr>
      </p:pic>
      <p:sp>
        <p:nvSpPr>
          <p:cNvPr id="25" name="object 12"/>
          <p:cNvSpPr txBox="1"/>
          <p:nvPr/>
        </p:nvSpPr>
        <p:spPr>
          <a:xfrm>
            <a:off x="195938" y="932270"/>
            <a:ext cx="1769482" cy="246221"/>
          </a:xfrm>
          <a:prstGeom prst="rect">
            <a:avLst/>
          </a:prstGeom>
        </p:spPr>
        <p:txBody>
          <a:bodyPr vert="horz" wrap="square" lIns="0" tIns="0" rIns="0" bIns="0" rtlCol="0">
            <a:spAutoFit/>
          </a:bodyPr>
          <a:lstStyle/>
          <a:p>
            <a:pPr marL="26031"/>
            <a:r>
              <a:rPr lang="fr-FR" sz="1600" b="1" spc="-15" dirty="0">
                <a:solidFill>
                  <a:srgbClr val="231F20"/>
                </a:solidFill>
                <a:cs typeface="Proxima Nova Rg"/>
              </a:rPr>
              <a:t>FORMATION.</a:t>
            </a:r>
            <a:endParaRPr sz="1600" dirty="0">
              <a:cs typeface="Proxima Nova Rg"/>
            </a:endParaRPr>
          </a:p>
        </p:txBody>
      </p:sp>
      <p:sp>
        <p:nvSpPr>
          <p:cNvPr id="26" name="object 111"/>
          <p:cNvSpPr/>
          <p:nvPr/>
        </p:nvSpPr>
        <p:spPr>
          <a:xfrm flipV="1">
            <a:off x="195937" y="1277308"/>
            <a:ext cx="3561881" cy="45719"/>
          </a:xfrm>
          <a:custGeom>
            <a:avLst/>
            <a:gdLst/>
            <a:ahLst/>
            <a:cxnLst/>
            <a:rect l="l" t="t" r="r" b="b"/>
            <a:pathLst>
              <a:path w="2496185">
                <a:moveTo>
                  <a:pt x="0" y="0"/>
                </a:moveTo>
                <a:lnTo>
                  <a:pt x="2496045" y="0"/>
                </a:lnTo>
              </a:path>
            </a:pathLst>
          </a:custGeom>
          <a:ln w="25400">
            <a:solidFill>
              <a:srgbClr val="284296"/>
            </a:solidFill>
          </a:ln>
        </p:spPr>
        <p:txBody>
          <a:bodyPr wrap="square" lIns="0" tIns="0" rIns="0" bIns="0" rtlCol="0"/>
          <a:lstStyle/>
          <a:p>
            <a:endParaRPr/>
          </a:p>
        </p:txBody>
      </p:sp>
      <p:sp>
        <p:nvSpPr>
          <p:cNvPr id="27" name="Rectangle 26"/>
          <p:cNvSpPr/>
          <p:nvPr/>
        </p:nvSpPr>
        <p:spPr>
          <a:xfrm>
            <a:off x="156436" y="1509407"/>
            <a:ext cx="3601382" cy="1938992"/>
          </a:xfrm>
          <a:prstGeom prst="rect">
            <a:avLst/>
          </a:prstGeom>
        </p:spPr>
        <p:txBody>
          <a:bodyPr wrap="square">
            <a:spAutoFit/>
          </a:bodyPr>
          <a:lstStyle/>
          <a:p>
            <a:pPr defTabSz="685800">
              <a:defRPr/>
            </a:pPr>
            <a:r>
              <a:rPr lang="fr-FR" sz="1000" b="1" dirty="0">
                <a:solidFill>
                  <a:srgbClr val="284296"/>
                </a:solidFill>
              </a:rPr>
              <a:t>2012 </a:t>
            </a:r>
            <a:r>
              <a:rPr lang="mr-IN" sz="1000" b="1" dirty="0">
                <a:solidFill>
                  <a:srgbClr val="284296"/>
                </a:solidFill>
              </a:rPr>
              <a:t>–</a:t>
            </a:r>
            <a:r>
              <a:rPr lang="fr-FR" sz="1000" b="1" dirty="0">
                <a:solidFill>
                  <a:srgbClr val="284296"/>
                </a:solidFill>
              </a:rPr>
              <a:t> DIPLÔME – UNIVERSITÉ</a:t>
            </a:r>
          </a:p>
          <a:p>
            <a:pPr defTabSz="685800">
              <a:defRPr/>
            </a:pPr>
            <a:r>
              <a:rPr lang="fr-FR" sz="1000" dirty="0"/>
              <a:t>Décrivez en une ligne les objectifs et les spécialités de cette formation. Inscrivez votre mention si vous en avez eu une.</a:t>
            </a:r>
          </a:p>
          <a:p>
            <a:pPr defTabSz="685800">
              <a:defRPr/>
            </a:pPr>
            <a:endParaRPr lang="fr-FR" sz="1000" dirty="0"/>
          </a:p>
          <a:p>
            <a:pPr defTabSz="685800">
              <a:defRPr/>
            </a:pPr>
            <a:r>
              <a:rPr lang="fr-FR" sz="1000" b="1" dirty="0">
                <a:solidFill>
                  <a:srgbClr val="284296"/>
                </a:solidFill>
              </a:rPr>
              <a:t>2012 </a:t>
            </a:r>
            <a:r>
              <a:rPr lang="mr-IN" sz="1000" b="1" dirty="0">
                <a:solidFill>
                  <a:srgbClr val="284296"/>
                </a:solidFill>
              </a:rPr>
              <a:t>–</a:t>
            </a:r>
            <a:r>
              <a:rPr lang="fr-FR" sz="1000" b="1" dirty="0">
                <a:solidFill>
                  <a:srgbClr val="284296"/>
                </a:solidFill>
              </a:rPr>
              <a:t> DIPLÔME – UNIVERSITÉ</a:t>
            </a:r>
          </a:p>
          <a:p>
            <a:pPr defTabSz="685800">
              <a:defRPr/>
            </a:pPr>
            <a:r>
              <a:rPr lang="fr-FR" sz="1000" dirty="0"/>
              <a:t>Décrivez en une ligne les objectifs et les spécialités de cette formation. Inscrivez votre mention si vous en avez eu une.</a:t>
            </a:r>
          </a:p>
          <a:p>
            <a:pPr defTabSz="685800">
              <a:defRPr/>
            </a:pPr>
            <a:endParaRPr lang="fr-FR" sz="1000" dirty="0"/>
          </a:p>
          <a:p>
            <a:pPr defTabSz="685800">
              <a:defRPr/>
            </a:pPr>
            <a:r>
              <a:rPr lang="fr-FR" sz="1000" b="1" dirty="0">
                <a:solidFill>
                  <a:srgbClr val="284296"/>
                </a:solidFill>
              </a:rPr>
              <a:t>2012 </a:t>
            </a:r>
            <a:r>
              <a:rPr lang="mr-IN" sz="1000" b="1" dirty="0">
                <a:solidFill>
                  <a:srgbClr val="284296"/>
                </a:solidFill>
              </a:rPr>
              <a:t>–</a:t>
            </a:r>
            <a:r>
              <a:rPr lang="fr-FR" sz="1000" b="1" dirty="0">
                <a:solidFill>
                  <a:srgbClr val="284296"/>
                </a:solidFill>
              </a:rPr>
              <a:t> DIPLÔME – UNIVERSITÉ</a:t>
            </a:r>
          </a:p>
          <a:p>
            <a:pPr defTabSz="685800">
              <a:defRPr/>
            </a:pPr>
            <a:r>
              <a:rPr lang="fr-FR" sz="1000" dirty="0"/>
              <a:t>Décrivez en une ligne les objectifs et les spécialités de cette formation. Inscrivez votre mention si vous en avez eu une.</a:t>
            </a:r>
          </a:p>
          <a:p>
            <a:pPr defTabSz="685800">
              <a:defRPr/>
            </a:pPr>
            <a:endParaRPr lang="fr-FR" sz="1000" dirty="0"/>
          </a:p>
        </p:txBody>
      </p:sp>
      <p:sp>
        <p:nvSpPr>
          <p:cNvPr id="28" name="object 9"/>
          <p:cNvSpPr txBox="1"/>
          <p:nvPr/>
        </p:nvSpPr>
        <p:spPr>
          <a:xfrm>
            <a:off x="220702" y="4298075"/>
            <a:ext cx="3607980" cy="3847207"/>
          </a:xfrm>
          <a:prstGeom prst="rect">
            <a:avLst/>
          </a:prstGeom>
        </p:spPr>
        <p:txBody>
          <a:bodyPr vert="horz" wrap="square" lIns="0" tIns="0" rIns="0" bIns="0" rtlCol="0">
            <a:spAutoFit/>
          </a:bodyPr>
          <a:lstStyle/>
          <a:p>
            <a:pPr algn="just" defTabSz="685800">
              <a:defRPr/>
            </a:pPr>
            <a:r>
              <a:rPr lang="fr-FR" sz="1000" b="1" dirty="0">
                <a:solidFill>
                  <a:srgbClr val="284296"/>
                </a:solidFill>
              </a:rPr>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solidFill>
                  <a:srgbClr val="284296"/>
                </a:solidFill>
              </a:rPr>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solidFill>
                  <a:srgbClr val="284296"/>
                </a:solidFill>
              </a:rPr>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solidFill>
                  <a:srgbClr val="284296"/>
                </a:solidFill>
              </a:rPr>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marL="12699" marR="5079" algn="just"/>
            <a:endParaRPr sz="1000" dirty="0">
              <a:cs typeface="Proxima Nova Lt"/>
            </a:endParaRPr>
          </a:p>
        </p:txBody>
      </p:sp>
      <p:sp>
        <p:nvSpPr>
          <p:cNvPr id="29" name="object 12"/>
          <p:cNvSpPr txBox="1"/>
          <p:nvPr/>
        </p:nvSpPr>
        <p:spPr>
          <a:xfrm>
            <a:off x="220703" y="3649588"/>
            <a:ext cx="1769482" cy="246221"/>
          </a:xfrm>
          <a:prstGeom prst="rect">
            <a:avLst/>
          </a:prstGeom>
        </p:spPr>
        <p:txBody>
          <a:bodyPr vert="horz" wrap="square" lIns="0" tIns="0" rIns="0" bIns="0" rtlCol="0">
            <a:spAutoFit/>
          </a:bodyPr>
          <a:lstStyle/>
          <a:p>
            <a:pPr marL="26031"/>
            <a:r>
              <a:rPr lang="fr-FR" sz="1600" b="1" spc="-15" dirty="0">
                <a:solidFill>
                  <a:srgbClr val="231F20"/>
                </a:solidFill>
                <a:cs typeface="Proxima Nova Rg"/>
              </a:rPr>
              <a:t>EXPERIENCE PRO.</a:t>
            </a:r>
            <a:endParaRPr sz="1600" dirty="0">
              <a:cs typeface="Proxima Nova Rg"/>
            </a:endParaRPr>
          </a:p>
        </p:txBody>
      </p:sp>
      <p:sp>
        <p:nvSpPr>
          <p:cNvPr id="30" name="object 111"/>
          <p:cNvSpPr/>
          <p:nvPr/>
        </p:nvSpPr>
        <p:spPr>
          <a:xfrm flipV="1">
            <a:off x="220702" y="3994626"/>
            <a:ext cx="3561881" cy="45719"/>
          </a:xfrm>
          <a:custGeom>
            <a:avLst/>
            <a:gdLst/>
            <a:ahLst/>
            <a:cxnLst/>
            <a:rect l="l" t="t" r="r" b="b"/>
            <a:pathLst>
              <a:path w="2496185">
                <a:moveTo>
                  <a:pt x="0" y="0"/>
                </a:moveTo>
                <a:lnTo>
                  <a:pt x="2496045" y="0"/>
                </a:lnTo>
              </a:path>
            </a:pathLst>
          </a:custGeom>
          <a:ln w="25400">
            <a:solidFill>
              <a:srgbClr val="284296"/>
            </a:solidFill>
          </a:ln>
        </p:spPr>
        <p:txBody>
          <a:bodyPr wrap="square" lIns="0" tIns="0" rIns="0" bIns="0" rtlCol="0"/>
          <a:lstStyle/>
          <a:p>
            <a:endParaRPr/>
          </a:p>
        </p:txBody>
      </p:sp>
      <p:sp>
        <p:nvSpPr>
          <p:cNvPr id="31" name="object 14"/>
          <p:cNvSpPr txBox="1"/>
          <p:nvPr/>
        </p:nvSpPr>
        <p:spPr>
          <a:xfrm>
            <a:off x="220702" y="8145282"/>
            <a:ext cx="2334645" cy="246221"/>
          </a:xfrm>
          <a:prstGeom prst="rect">
            <a:avLst/>
          </a:prstGeom>
        </p:spPr>
        <p:txBody>
          <a:bodyPr vert="horz" wrap="square" lIns="0" tIns="0" rIns="0" bIns="0" rtlCol="0">
            <a:spAutoFit/>
          </a:bodyPr>
          <a:lstStyle/>
          <a:p>
            <a:pPr marL="12699"/>
            <a:r>
              <a:rPr lang="fr-FR" sz="1600" b="1" dirty="0">
                <a:solidFill>
                  <a:srgbClr val="231F20"/>
                </a:solidFill>
                <a:cs typeface="Proxima Nova Rg"/>
              </a:rPr>
              <a:t>COMPÉTENCES / LANGUES</a:t>
            </a:r>
            <a:endParaRPr sz="1600" dirty="0">
              <a:cs typeface="Proxima Nova Rg"/>
            </a:endParaRPr>
          </a:p>
        </p:txBody>
      </p:sp>
      <p:sp>
        <p:nvSpPr>
          <p:cNvPr id="32" name="object 111"/>
          <p:cNvSpPr/>
          <p:nvPr/>
        </p:nvSpPr>
        <p:spPr>
          <a:xfrm flipV="1">
            <a:off x="220702" y="8461596"/>
            <a:ext cx="3561881" cy="45719"/>
          </a:xfrm>
          <a:custGeom>
            <a:avLst/>
            <a:gdLst/>
            <a:ahLst/>
            <a:cxnLst/>
            <a:rect l="l" t="t" r="r" b="b"/>
            <a:pathLst>
              <a:path w="2496185">
                <a:moveTo>
                  <a:pt x="0" y="0"/>
                </a:moveTo>
                <a:lnTo>
                  <a:pt x="2496045" y="0"/>
                </a:lnTo>
              </a:path>
            </a:pathLst>
          </a:custGeom>
          <a:ln w="25400">
            <a:solidFill>
              <a:srgbClr val="284296"/>
            </a:solidFill>
          </a:ln>
        </p:spPr>
        <p:txBody>
          <a:bodyPr wrap="square" lIns="0" tIns="0" rIns="0" bIns="0" rtlCol="0"/>
          <a:lstStyle/>
          <a:p>
            <a:endParaRPr/>
          </a:p>
        </p:txBody>
      </p:sp>
      <p:sp>
        <p:nvSpPr>
          <p:cNvPr id="33" name="object 16"/>
          <p:cNvSpPr txBox="1"/>
          <p:nvPr/>
        </p:nvSpPr>
        <p:spPr>
          <a:xfrm>
            <a:off x="350822" y="8707817"/>
            <a:ext cx="679134"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ADWORDS</a:t>
            </a:r>
            <a:endParaRPr sz="1000" dirty="0">
              <a:cs typeface="Proxima Nova Rg"/>
            </a:endParaRPr>
          </a:p>
        </p:txBody>
      </p:sp>
      <p:sp>
        <p:nvSpPr>
          <p:cNvPr id="34" name="object 17"/>
          <p:cNvSpPr txBox="1"/>
          <p:nvPr/>
        </p:nvSpPr>
        <p:spPr>
          <a:xfrm>
            <a:off x="195937" y="8987176"/>
            <a:ext cx="858145"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COMPTABILITÉ</a:t>
            </a:r>
            <a:endParaRPr sz="1000" dirty="0">
              <a:cs typeface="Proxima Nova Rg"/>
            </a:endParaRPr>
          </a:p>
        </p:txBody>
      </p:sp>
      <p:sp>
        <p:nvSpPr>
          <p:cNvPr id="35" name="object 18"/>
          <p:cNvSpPr txBox="1"/>
          <p:nvPr/>
        </p:nvSpPr>
        <p:spPr>
          <a:xfrm>
            <a:off x="195937" y="9266534"/>
            <a:ext cx="856241" cy="153888"/>
          </a:xfrm>
          <a:prstGeom prst="rect">
            <a:avLst/>
          </a:prstGeom>
        </p:spPr>
        <p:txBody>
          <a:bodyPr vert="horz" wrap="square" lIns="0" tIns="0" rIns="0" bIns="0" rtlCol="0">
            <a:spAutoFit/>
          </a:bodyPr>
          <a:lstStyle/>
          <a:p>
            <a:pPr marL="12699" algn="r"/>
            <a:r>
              <a:rPr lang="fr-FR" sz="1000" b="1">
                <a:solidFill>
                  <a:srgbClr val="231F20"/>
                </a:solidFill>
                <a:cs typeface="Proxima Nova Rg"/>
              </a:rPr>
              <a:t>MANAGEMENT</a:t>
            </a:r>
            <a:endParaRPr sz="1000" dirty="0">
              <a:cs typeface="Proxima Nova Rg"/>
            </a:endParaRPr>
          </a:p>
        </p:txBody>
      </p:sp>
      <p:sp>
        <p:nvSpPr>
          <p:cNvPr id="36" name="object 19"/>
          <p:cNvSpPr/>
          <p:nvPr/>
        </p:nvSpPr>
        <p:spPr>
          <a:xfrm>
            <a:off x="1184554" y="8762591"/>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37" name="object 20"/>
          <p:cNvSpPr/>
          <p:nvPr/>
        </p:nvSpPr>
        <p:spPr>
          <a:xfrm>
            <a:off x="1438516" y="8762591"/>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38" name="object 21"/>
          <p:cNvSpPr/>
          <p:nvPr/>
        </p:nvSpPr>
        <p:spPr>
          <a:xfrm>
            <a:off x="1692478" y="8762591"/>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39" name="object 22"/>
          <p:cNvSpPr/>
          <p:nvPr/>
        </p:nvSpPr>
        <p:spPr>
          <a:xfrm>
            <a:off x="1946440" y="8762591"/>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0" name="object 23"/>
          <p:cNvSpPr/>
          <p:nvPr/>
        </p:nvSpPr>
        <p:spPr>
          <a:xfrm>
            <a:off x="2200403" y="8762591"/>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1" name="object 24"/>
          <p:cNvSpPr/>
          <p:nvPr/>
        </p:nvSpPr>
        <p:spPr>
          <a:xfrm>
            <a:off x="1184554" y="9041950"/>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2" name="object 25"/>
          <p:cNvSpPr/>
          <p:nvPr/>
        </p:nvSpPr>
        <p:spPr>
          <a:xfrm>
            <a:off x="1438516" y="9041950"/>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3" name="object 26"/>
          <p:cNvSpPr/>
          <p:nvPr/>
        </p:nvSpPr>
        <p:spPr>
          <a:xfrm>
            <a:off x="1692478" y="9041950"/>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4" name="object 27"/>
          <p:cNvSpPr/>
          <p:nvPr/>
        </p:nvSpPr>
        <p:spPr>
          <a:xfrm>
            <a:off x="1946440" y="9041950"/>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5" name="object 28"/>
          <p:cNvSpPr/>
          <p:nvPr/>
        </p:nvSpPr>
        <p:spPr>
          <a:xfrm>
            <a:off x="2200403" y="9041950"/>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w="6350">
            <a:solidFill>
              <a:srgbClr val="284296"/>
            </a:solidFill>
          </a:ln>
        </p:spPr>
        <p:txBody>
          <a:bodyPr wrap="square" lIns="0" tIns="0" rIns="0" bIns="0" rtlCol="0"/>
          <a:lstStyle/>
          <a:p>
            <a:endParaRPr/>
          </a:p>
        </p:txBody>
      </p:sp>
      <p:sp>
        <p:nvSpPr>
          <p:cNvPr id="46" name="object 29"/>
          <p:cNvSpPr/>
          <p:nvPr/>
        </p:nvSpPr>
        <p:spPr>
          <a:xfrm>
            <a:off x="1184554" y="9321308"/>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7" name="object 30"/>
          <p:cNvSpPr/>
          <p:nvPr/>
        </p:nvSpPr>
        <p:spPr>
          <a:xfrm>
            <a:off x="1438516" y="9321308"/>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8" name="object 31"/>
          <p:cNvSpPr/>
          <p:nvPr/>
        </p:nvSpPr>
        <p:spPr>
          <a:xfrm>
            <a:off x="1692478" y="9321308"/>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9" name="object 32"/>
          <p:cNvSpPr/>
          <p:nvPr/>
        </p:nvSpPr>
        <p:spPr>
          <a:xfrm>
            <a:off x="1946440" y="9321308"/>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w="6350">
            <a:solidFill>
              <a:srgbClr val="284296"/>
            </a:solidFill>
          </a:ln>
        </p:spPr>
        <p:txBody>
          <a:bodyPr wrap="square" lIns="0" tIns="0" rIns="0" bIns="0" rtlCol="0"/>
          <a:lstStyle/>
          <a:p>
            <a:endParaRPr/>
          </a:p>
        </p:txBody>
      </p:sp>
      <p:sp>
        <p:nvSpPr>
          <p:cNvPr id="50" name="object 33"/>
          <p:cNvSpPr/>
          <p:nvPr/>
        </p:nvSpPr>
        <p:spPr>
          <a:xfrm>
            <a:off x="2200403" y="9321308"/>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w="6350">
            <a:solidFill>
              <a:srgbClr val="284296"/>
            </a:solidFill>
          </a:ln>
        </p:spPr>
        <p:txBody>
          <a:bodyPr wrap="square" lIns="0" tIns="0" rIns="0" bIns="0" rtlCol="0"/>
          <a:lstStyle/>
          <a:p>
            <a:endParaRPr/>
          </a:p>
        </p:txBody>
      </p:sp>
      <p:sp>
        <p:nvSpPr>
          <p:cNvPr id="51" name="object 34"/>
          <p:cNvSpPr txBox="1"/>
          <p:nvPr/>
        </p:nvSpPr>
        <p:spPr>
          <a:xfrm>
            <a:off x="411557" y="9553191"/>
            <a:ext cx="641891"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ANGLAIS</a:t>
            </a:r>
            <a:endParaRPr sz="1000" dirty="0">
              <a:cs typeface="Proxima Nova Rg"/>
            </a:endParaRPr>
          </a:p>
        </p:txBody>
      </p:sp>
      <p:sp>
        <p:nvSpPr>
          <p:cNvPr id="52" name="object 35"/>
          <p:cNvSpPr txBox="1"/>
          <p:nvPr/>
        </p:nvSpPr>
        <p:spPr>
          <a:xfrm>
            <a:off x="410073" y="9832550"/>
            <a:ext cx="644643"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ALLEMAND</a:t>
            </a:r>
            <a:endParaRPr sz="1000" dirty="0">
              <a:cs typeface="Proxima Nova Rg"/>
            </a:endParaRPr>
          </a:p>
        </p:txBody>
      </p:sp>
      <p:sp>
        <p:nvSpPr>
          <p:cNvPr id="53" name="object 36"/>
          <p:cNvSpPr txBox="1"/>
          <p:nvPr/>
        </p:nvSpPr>
        <p:spPr>
          <a:xfrm>
            <a:off x="596950" y="10111908"/>
            <a:ext cx="457766" cy="153888"/>
          </a:xfrm>
          <a:prstGeom prst="rect">
            <a:avLst/>
          </a:prstGeom>
        </p:spPr>
        <p:txBody>
          <a:bodyPr vert="horz" wrap="square" lIns="0" tIns="0" rIns="0" bIns="0" rtlCol="0">
            <a:spAutoFit/>
          </a:bodyPr>
          <a:lstStyle/>
          <a:p>
            <a:pPr marL="12699"/>
            <a:r>
              <a:rPr lang="fr-FR" sz="1000" b="1" dirty="0">
                <a:solidFill>
                  <a:srgbClr val="231F20"/>
                </a:solidFill>
                <a:cs typeface="Proxima Nova Rg"/>
              </a:rPr>
              <a:t>CHINOIS</a:t>
            </a:r>
            <a:endParaRPr sz="1000" dirty="0">
              <a:cs typeface="Proxima Nova Rg"/>
            </a:endParaRPr>
          </a:p>
        </p:txBody>
      </p:sp>
      <p:sp>
        <p:nvSpPr>
          <p:cNvPr id="54" name="object 37"/>
          <p:cNvSpPr/>
          <p:nvPr/>
        </p:nvSpPr>
        <p:spPr>
          <a:xfrm>
            <a:off x="1184554" y="9607958"/>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55" name="object 38"/>
          <p:cNvSpPr/>
          <p:nvPr/>
        </p:nvSpPr>
        <p:spPr>
          <a:xfrm>
            <a:off x="1438516" y="9607958"/>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56" name="object 39"/>
          <p:cNvSpPr/>
          <p:nvPr/>
        </p:nvSpPr>
        <p:spPr>
          <a:xfrm>
            <a:off x="1692479" y="9607958"/>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57" name="object 40"/>
          <p:cNvSpPr/>
          <p:nvPr/>
        </p:nvSpPr>
        <p:spPr>
          <a:xfrm>
            <a:off x="1946441" y="9607958"/>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58" name="object 41"/>
          <p:cNvSpPr/>
          <p:nvPr/>
        </p:nvSpPr>
        <p:spPr>
          <a:xfrm>
            <a:off x="2200403" y="9607958"/>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w="6350">
            <a:solidFill>
              <a:srgbClr val="284296"/>
            </a:solidFill>
          </a:ln>
        </p:spPr>
        <p:txBody>
          <a:bodyPr wrap="square" lIns="0" tIns="0" rIns="0" bIns="0" rtlCol="0"/>
          <a:lstStyle/>
          <a:p>
            <a:endParaRPr/>
          </a:p>
        </p:txBody>
      </p:sp>
      <p:sp>
        <p:nvSpPr>
          <p:cNvPr id="59" name="object 42"/>
          <p:cNvSpPr/>
          <p:nvPr/>
        </p:nvSpPr>
        <p:spPr>
          <a:xfrm>
            <a:off x="1184554" y="9887317"/>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0" name="object 43"/>
          <p:cNvSpPr/>
          <p:nvPr/>
        </p:nvSpPr>
        <p:spPr>
          <a:xfrm>
            <a:off x="1438516" y="9887317"/>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1" name="object 44"/>
          <p:cNvSpPr/>
          <p:nvPr/>
        </p:nvSpPr>
        <p:spPr>
          <a:xfrm>
            <a:off x="1692479" y="9887317"/>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2" name="object 45"/>
          <p:cNvSpPr/>
          <p:nvPr/>
        </p:nvSpPr>
        <p:spPr>
          <a:xfrm>
            <a:off x="1946441" y="9887317"/>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3" name="object 46"/>
          <p:cNvSpPr/>
          <p:nvPr/>
        </p:nvSpPr>
        <p:spPr>
          <a:xfrm>
            <a:off x="2200403" y="9887317"/>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4" name="object 71"/>
          <p:cNvSpPr/>
          <p:nvPr/>
        </p:nvSpPr>
        <p:spPr>
          <a:xfrm>
            <a:off x="1184554" y="10166675"/>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5" name="object 72"/>
          <p:cNvSpPr/>
          <p:nvPr/>
        </p:nvSpPr>
        <p:spPr>
          <a:xfrm>
            <a:off x="1438516" y="10166675"/>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6" name="object 73"/>
          <p:cNvSpPr/>
          <p:nvPr/>
        </p:nvSpPr>
        <p:spPr>
          <a:xfrm>
            <a:off x="1692479" y="10166675"/>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7" name="object 74"/>
          <p:cNvSpPr/>
          <p:nvPr/>
        </p:nvSpPr>
        <p:spPr>
          <a:xfrm>
            <a:off x="1946441" y="10166675"/>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w="6350">
            <a:solidFill>
              <a:srgbClr val="284296"/>
            </a:solidFill>
          </a:ln>
        </p:spPr>
        <p:txBody>
          <a:bodyPr wrap="square" lIns="0" tIns="0" rIns="0" bIns="0" rtlCol="0"/>
          <a:lstStyle/>
          <a:p>
            <a:endParaRPr/>
          </a:p>
        </p:txBody>
      </p:sp>
      <p:sp>
        <p:nvSpPr>
          <p:cNvPr id="68" name="object 75"/>
          <p:cNvSpPr/>
          <p:nvPr/>
        </p:nvSpPr>
        <p:spPr>
          <a:xfrm>
            <a:off x="2200403" y="10166675"/>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w="6350">
            <a:solidFill>
              <a:srgbClr val="284296"/>
            </a:solidFill>
          </a:ln>
        </p:spPr>
        <p:txBody>
          <a:bodyPr wrap="square" lIns="0" tIns="0" rIns="0" bIns="0" rtlCol="0"/>
          <a:lstStyle/>
          <a:p>
            <a:endParaRPr/>
          </a:p>
        </p:txBody>
      </p:sp>
      <p:sp>
        <p:nvSpPr>
          <p:cNvPr id="69" name="object 115"/>
          <p:cNvSpPr txBox="1"/>
          <p:nvPr/>
        </p:nvSpPr>
        <p:spPr>
          <a:xfrm>
            <a:off x="4837062" y="8948847"/>
            <a:ext cx="1185859" cy="215444"/>
          </a:xfrm>
          <a:prstGeom prst="rect">
            <a:avLst/>
          </a:prstGeom>
        </p:spPr>
        <p:txBody>
          <a:bodyPr vert="horz" wrap="square" lIns="0" tIns="0" rIns="0" bIns="0" rtlCol="0">
            <a:spAutoFit/>
          </a:bodyPr>
          <a:lstStyle/>
          <a:p>
            <a:pPr marL="12699"/>
            <a:r>
              <a:rPr lang="fr-FR" sz="1400" b="1">
                <a:cs typeface="Proxima Nova Rg"/>
              </a:rPr>
              <a:t>PERSONNALITE</a:t>
            </a:r>
            <a:endParaRPr sz="1400" dirty="0">
              <a:cs typeface="Proxima Nova Rg"/>
            </a:endParaRPr>
          </a:p>
        </p:txBody>
      </p:sp>
      <p:cxnSp>
        <p:nvCxnSpPr>
          <p:cNvPr id="70" name="Connecteur droit 69"/>
          <p:cNvCxnSpPr/>
          <p:nvPr/>
        </p:nvCxnSpPr>
        <p:spPr>
          <a:xfrm>
            <a:off x="4383406" y="9236807"/>
            <a:ext cx="2004397" cy="0"/>
          </a:xfrm>
          <a:prstGeom prst="line">
            <a:avLst/>
          </a:prstGeom>
          <a:ln w="28575">
            <a:solidFill>
              <a:srgbClr val="284296"/>
            </a:solidFill>
          </a:ln>
        </p:spPr>
        <p:style>
          <a:lnRef idx="1">
            <a:schemeClr val="accent1"/>
          </a:lnRef>
          <a:fillRef idx="0">
            <a:schemeClr val="accent1"/>
          </a:fillRef>
          <a:effectRef idx="0">
            <a:schemeClr val="accent1"/>
          </a:effectRef>
          <a:fontRef idx="minor">
            <a:schemeClr val="tx1"/>
          </a:fontRef>
        </p:style>
      </p:cxnSp>
      <p:sp>
        <p:nvSpPr>
          <p:cNvPr id="71" name="object 47"/>
          <p:cNvSpPr txBox="1"/>
          <p:nvPr/>
        </p:nvSpPr>
        <p:spPr>
          <a:xfrm>
            <a:off x="4360665" y="9435279"/>
            <a:ext cx="693102" cy="153888"/>
          </a:xfrm>
          <a:prstGeom prst="rect">
            <a:avLst/>
          </a:prstGeom>
        </p:spPr>
        <p:txBody>
          <a:bodyPr vert="horz" wrap="square" lIns="0" tIns="0" rIns="0" bIns="0" rtlCol="0">
            <a:spAutoFit/>
          </a:bodyPr>
          <a:lstStyle/>
          <a:p>
            <a:pPr marL="12699" algn="r"/>
            <a:r>
              <a:rPr lang="fr-FR" sz="1000" b="1">
                <a:solidFill>
                  <a:srgbClr val="231F20"/>
                </a:solidFill>
                <a:cs typeface="Proxima Nova Rg"/>
              </a:rPr>
              <a:t>ORGANISE</a:t>
            </a:r>
            <a:endParaRPr sz="1000" dirty="0">
              <a:cs typeface="Proxima Nova Rg"/>
            </a:endParaRPr>
          </a:p>
        </p:txBody>
      </p:sp>
      <p:sp>
        <p:nvSpPr>
          <p:cNvPr id="72" name="object 48"/>
          <p:cNvSpPr txBox="1"/>
          <p:nvPr/>
        </p:nvSpPr>
        <p:spPr>
          <a:xfrm>
            <a:off x="4470956" y="9714637"/>
            <a:ext cx="606301"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CRÉATIF</a:t>
            </a:r>
            <a:endParaRPr sz="1000" dirty="0">
              <a:cs typeface="Proxima Nova Rg"/>
            </a:endParaRPr>
          </a:p>
        </p:txBody>
      </p:sp>
      <p:sp>
        <p:nvSpPr>
          <p:cNvPr id="73" name="object 49"/>
          <p:cNvSpPr/>
          <p:nvPr/>
        </p:nvSpPr>
        <p:spPr>
          <a:xfrm>
            <a:off x="5194397" y="9490055"/>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74" name="object 50"/>
          <p:cNvSpPr/>
          <p:nvPr/>
        </p:nvSpPr>
        <p:spPr>
          <a:xfrm>
            <a:off x="5448359" y="9490055"/>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75" name="object 51"/>
          <p:cNvSpPr/>
          <p:nvPr/>
        </p:nvSpPr>
        <p:spPr>
          <a:xfrm>
            <a:off x="5702321" y="9490055"/>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76" name="object 52"/>
          <p:cNvSpPr/>
          <p:nvPr/>
        </p:nvSpPr>
        <p:spPr>
          <a:xfrm>
            <a:off x="5956283" y="9490055"/>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77" name="object 53"/>
          <p:cNvSpPr/>
          <p:nvPr/>
        </p:nvSpPr>
        <p:spPr>
          <a:xfrm>
            <a:off x="6210246" y="9490055"/>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78" name="object 54"/>
          <p:cNvSpPr/>
          <p:nvPr/>
        </p:nvSpPr>
        <p:spPr>
          <a:xfrm>
            <a:off x="5194397" y="9769414"/>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79" name="object 55"/>
          <p:cNvSpPr/>
          <p:nvPr/>
        </p:nvSpPr>
        <p:spPr>
          <a:xfrm>
            <a:off x="5448359" y="9769414"/>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80" name="object 56"/>
          <p:cNvSpPr/>
          <p:nvPr/>
        </p:nvSpPr>
        <p:spPr>
          <a:xfrm>
            <a:off x="5702321" y="9769414"/>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81" name="object 57"/>
          <p:cNvSpPr/>
          <p:nvPr/>
        </p:nvSpPr>
        <p:spPr>
          <a:xfrm>
            <a:off x="5956283" y="9769414"/>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82" name="object 58"/>
          <p:cNvSpPr/>
          <p:nvPr/>
        </p:nvSpPr>
        <p:spPr>
          <a:xfrm>
            <a:off x="6210246" y="9769414"/>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ln w="6350">
            <a:solidFill>
              <a:srgbClr val="5DC1DD"/>
            </a:solidFill>
          </a:ln>
        </p:spPr>
        <p:txBody>
          <a:bodyPr wrap="square" lIns="0" tIns="0" rIns="0" bIns="0" rtlCol="0"/>
          <a:lstStyle/>
          <a:p>
            <a:endParaRPr/>
          </a:p>
        </p:txBody>
      </p:sp>
      <p:sp>
        <p:nvSpPr>
          <p:cNvPr id="83" name="object 59"/>
          <p:cNvSpPr txBox="1"/>
          <p:nvPr/>
        </p:nvSpPr>
        <p:spPr>
          <a:xfrm>
            <a:off x="4513197" y="9986438"/>
            <a:ext cx="557830" cy="153888"/>
          </a:xfrm>
          <a:prstGeom prst="rect">
            <a:avLst/>
          </a:prstGeom>
        </p:spPr>
        <p:txBody>
          <a:bodyPr vert="horz" wrap="square" lIns="0" tIns="0" rIns="0" bIns="0" rtlCol="0">
            <a:spAutoFit/>
          </a:bodyPr>
          <a:lstStyle/>
          <a:p>
            <a:pPr marL="12699" algn="r"/>
            <a:r>
              <a:rPr lang="fr-FR" sz="1000" b="1">
                <a:solidFill>
                  <a:srgbClr val="231F20"/>
                </a:solidFill>
                <a:cs typeface="Proxima Nova Rg"/>
              </a:rPr>
              <a:t>LEADER</a:t>
            </a:r>
            <a:endParaRPr sz="1000" dirty="0">
              <a:cs typeface="Proxima Nova Rg"/>
            </a:endParaRPr>
          </a:p>
        </p:txBody>
      </p:sp>
      <p:sp>
        <p:nvSpPr>
          <p:cNvPr id="84" name="object 60"/>
          <p:cNvSpPr txBox="1"/>
          <p:nvPr/>
        </p:nvSpPr>
        <p:spPr>
          <a:xfrm>
            <a:off x="4601830" y="10265796"/>
            <a:ext cx="470464" cy="153865"/>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PRÉCIS</a:t>
            </a:r>
            <a:endParaRPr sz="1000" dirty="0">
              <a:cs typeface="Proxima Nova Rg"/>
            </a:endParaRPr>
          </a:p>
        </p:txBody>
      </p:sp>
      <p:sp>
        <p:nvSpPr>
          <p:cNvPr id="85" name="object 61"/>
          <p:cNvSpPr/>
          <p:nvPr/>
        </p:nvSpPr>
        <p:spPr>
          <a:xfrm>
            <a:off x="5189434" y="10041209"/>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86" name="object 62"/>
          <p:cNvSpPr/>
          <p:nvPr/>
        </p:nvSpPr>
        <p:spPr>
          <a:xfrm>
            <a:off x="5443396" y="1004120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87" name="object 63"/>
          <p:cNvSpPr/>
          <p:nvPr/>
        </p:nvSpPr>
        <p:spPr>
          <a:xfrm>
            <a:off x="5697359" y="1004120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88" name="object 64"/>
          <p:cNvSpPr/>
          <p:nvPr/>
        </p:nvSpPr>
        <p:spPr>
          <a:xfrm>
            <a:off x="5951321" y="1004120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89" name="object 65"/>
          <p:cNvSpPr/>
          <p:nvPr/>
        </p:nvSpPr>
        <p:spPr>
          <a:xfrm>
            <a:off x="6205283" y="1004120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90" name="object 66"/>
          <p:cNvSpPr/>
          <p:nvPr/>
        </p:nvSpPr>
        <p:spPr>
          <a:xfrm>
            <a:off x="5189434" y="10320568"/>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91" name="object 67"/>
          <p:cNvSpPr/>
          <p:nvPr/>
        </p:nvSpPr>
        <p:spPr>
          <a:xfrm>
            <a:off x="5443396" y="10320568"/>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92" name="object 68"/>
          <p:cNvSpPr/>
          <p:nvPr/>
        </p:nvSpPr>
        <p:spPr>
          <a:xfrm>
            <a:off x="5697359" y="10320568"/>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93" name="object 69"/>
          <p:cNvSpPr/>
          <p:nvPr/>
        </p:nvSpPr>
        <p:spPr>
          <a:xfrm>
            <a:off x="5951321" y="10320568"/>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5DC1DD"/>
          </a:solidFill>
        </p:spPr>
        <p:txBody>
          <a:bodyPr wrap="square" lIns="0" tIns="0" rIns="0" bIns="0" rtlCol="0"/>
          <a:lstStyle/>
          <a:p>
            <a:endParaRPr/>
          </a:p>
        </p:txBody>
      </p:sp>
      <p:sp>
        <p:nvSpPr>
          <p:cNvPr id="94" name="object 70"/>
          <p:cNvSpPr/>
          <p:nvPr/>
        </p:nvSpPr>
        <p:spPr>
          <a:xfrm>
            <a:off x="6205283" y="10320568"/>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5DC1DD"/>
            </a:solidFill>
          </a:ln>
        </p:spPr>
        <p:txBody>
          <a:bodyPr wrap="square" lIns="0" tIns="0" rIns="0" bIns="0" rtlCol="0"/>
          <a:lstStyle/>
          <a:p>
            <a:endParaRPr/>
          </a:p>
        </p:txBody>
      </p:sp>
    </p:spTree>
    <p:extLst>
      <p:ext uri="{BB962C8B-B14F-4D97-AF65-F5344CB8AC3E}">
        <p14:creationId xmlns:p14="http://schemas.microsoft.com/office/powerpoint/2010/main" val="87794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86260949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TotalTime>
  <Words>696</Words>
  <Application>Microsoft Macintosh PowerPoint</Application>
  <PresentationFormat>Personnalisé</PresentationFormat>
  <Paragraphs>90</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14</cp:revision>
  <dcterms:created xsi:type="dcterms:W3CDTF">2017-11-03T15:47:36Z</dcterms:created>
  <dcterms:modified xsi:type="dcterms:W3CDTF">2022-08-02T13:08:41Z</dcterms:modified>
</cp:coreProperties>
</file>