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663"/>
    <a:srgbClr val="1A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31"/>
  </p:normalViewPr>
  <p:slideViewPr>
    <p:cSldViewPr snapToGrid="0" snapToObjects="1">
      <p:cViewPr varScale="1">
        <p:scale>
          <a:sx n="79" d="100"/>
          <a:sy n="79" d="100"/>
        </p:scale>
        <p:origin x="34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7709-2309-B74E-B2A2-2F1CE864391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FC25-7A45-574E-A9BE-3C1218E9F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21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necteur droit 80"/>
          <p:cNvCxnSpPr/>
          <p:nvPr/>
        </p:nvCxnSpPr>
        <p:spPr>
          <a:xfrm flipH="1">
            <a:off x="2376243" y="440083"/>
            <a:ext cx="2172189" cy="4538702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-29965" y="199941"/>
            <a:ext cx="3239578" cy="114374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Connecteur droit 53"/>
          <p:cNvCxnSpPr>
            <a:stCxn id="6" idx="2"/>
          </p:cNvCxnSpPr>
          <p:nvPr/>
        </p:nvCxnSpPr>
        <p:spPr>
          <a:xfrm>
            <a:off x="520173" y="2445779"/>
            <a:ext cx="895673" cy="2569635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" y="2628969"/>
            <a:ext cx="7559675" cy="193637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54" y="4851962"/>
            <a:ext cx="440159" cy="42751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65" y="2061563"/>
            <a:ext cx="384216" cy="38421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791266" y="2056278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EXPERIENCE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7" r="3376"/>
          <a:stretch/>
        </p:blipFill>
        <p:spPr>
          <a:xfrm>
            <a:off x="634205" y="4913207"/>
            <a:ext cx="2575408" cy="2576158"/>
          </a:xfrm>
          <a:prstGeom prst="ellipse">
            <a:avLst/>
          </a:prstGeom>
          <a:ln>
            <a:solidFill>
              <a:srgbClr val="5C6663"/>
            </a:solidFill>
          </a:ln>
        </p:spPr>
      </p:pic>
      <p:sp>
        <p:nvSpPr>
          <p:cNvPr id="21" name="Rectangle 20"/>
          <p:cNvSpPr/>
          <p:nvPr/>
        </p:nvSpPr>
        <p:spPr>
          <a:xfrm>
            <a:off x="4433772" y="4910141"/>
            <a:ext cx="1349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/>
              <a:t>FORMATION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843071" y="6231292"/>
            <a:ext cx="2179190" cy="571961"/>
          </a:xfrm>
          <a:prstGeom prst="rect">
            <a:avLst/>
          </a:prstGeom>
          <a:solidFill>
            <a:schemeClr val="tx1">
              <a:lumMod val="50000"/>
              <a:lumOff val="50000"/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889907" y="6332606"/>
            <a:ext cx="20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Alexandre COSTERO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" y="8691889"/>
            <a:ext cx="7559675" cy="1502294"/>
          </a:xfrm>
          <a:prstGeom prst="rect">
            <a:avLst/>
          </a:prstGeom>
          <a:solidFill>
            <a:schemeClr val="tx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2262" y="923090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53281" y="9139245"/>
            <a:ext cx="687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ANGLAIS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2262" y="9496219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53281" y="9404557"/>
            <a:ext cx="7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FRANCAIS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7783" y="9760874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1937" y="9669212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ESPAGNOL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841413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689013" y="923090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828712" y="9496219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28712" y="9785092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689013" y="949621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689013" y="9784544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4365992" y="923090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4597011" y="9139245"/>
            <a:ext cx="1091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COMPETENCE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361513" y="949556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585667" y="9403900"/>
            <a:ext cx="1091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COMPETENCE 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65992" y="976329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597011" y="9671628"/>
            <a:ext cx="1091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COMPETENCE 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72442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972442" y="951978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969256" y="97861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832743" y="923090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832743" y="951923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832743" y="978696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20132" y="8101089"/>
            <a:ext cx="1073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/>
              <a:t>LANGUES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824060" y="8063455"/>
            <a:ext cx="1599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COMPETENCES</a:t>
            </a: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1514" y="8076865"/>
            <a:ext cx="373836" cy="3693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011" y="8121338"/>
            <a:ext cx="373836" cy="369332"/>
          </a:xfrm>
          <a:prstGeom prst="rect">
            <a:avLst/>
          </a:prstGeom>
        </p:spPr>
      </p:pic>
      <p:cxnSp>
        <p:nvCxnSpPr>
          <p:cNvPr id="57" name="Connecteur droit 56"/>
          <p:cNvCxnSpPr/>
          <p:nvPr/>
        </p:nvCxnSpPr>
        <p:spPr>
          <a:xfrm flipH="1">
            <a:off x="3116436" y="5155197"/>
            <a:ext cx="833370" cy="530681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447837" y="7367146"/>
            <a:ext cx="887014" cy="800139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945341" y="7044972"/>
            <a:ext cx="1466973" cy="1083024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4364906" y="972611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Adresse :        Mon adresse, ma rue ma ville</a:t>
            </a:r>
          </a:p>
          <a:p>
            <a:r>
              <a:rPr lang="fr-FR" sz="1200" dirty="0"/>
              <a:t>Téléphone :   01 02 03 04 05</a:t>
            </a:r>
          </a:p>
          <a:p>
            <a:r>
              <a:rPr lang="fr-FR" sz="1200" dirty="0"/>
              <a:t>Email :            </a:t>
            </a:r>
            <a:r>
              <a:rPr lang="fr-FR" sz="1200" dirty="0" err="1"/>
              <a:t>monemail@email.com</a:t>
            </a:r>
            <a:endParaRPr lang="fr-FR" sz="1200" dirty="0"/>
          </a:p>
          <a:p>
            <a:r>
              <a:rPr lang="fr-FR" sz="1200" dirty="0"/>
              <a:t>Site Web :      http://</a:t>
            </a:r>
            <a:r>
              <a:rPr lang="fr-FR" sz="1200" dirty="0" err="1"/>
              <a:t>monsite.com</a:t>
            </a:r>
            <a:endParaRPr lang="fr-FR" sz="1200" dirty="0"/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3771" y="255417"/>
            <a:ext cx="373836" cy="36933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4889108" y="244682"/>
            <a:ext cx="1069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CONTACT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2262" y="8953116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3281" y="8861454"/>
            <a:ext cx="687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ANGLAIS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841413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1689013" y="8953116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4365992" y="8953116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597011" y="8861454"/>
            <a:ext cx="1091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COMPETENCE 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972442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832743" y="8953116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199374" y="281906"/>
            <a:ext cx="22114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Titre du poste</a:t>
            </a:r>
          </a:p>
          <a:p>
            <a:r>
              <a:rPr lang="fr-FR" sz="2800" dirty="0"/>
              <a:t>recherché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" y="10199179"/>
            <a:ext cx="7559675" cy="494552"/>
          </a:xfrm>
          <a:prstGeom prst="rect">
            <a:avLst/>
          </a:prstGeom>
          <a:pattFill prst="wdUpDiag">
            <a:fgClr>
              <a:schemeClr val="tx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A3ACD0F-7CF0-2970-2EDD-6029A6E1CD63}"/>
              </a:ext>
            </a:extLst>
          </p:cNvPr>
          <p:cNvSpPr txBox="1"/>
          <p:nvPr/>
        </p:nvSpPr>
        <p:spPr>
          <a:xfrm>
            <a:off x="3917335" y="5442095"/>
            <a:ext cx="34048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NOM DE LA FORMATION | 2009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Décrivez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les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spécialités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de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cette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formation :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vos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diplômes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,  les options  de la formation, etc…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BAECD0F-9FAF-941C-98F7-9106F274A7B9}"/>
              </a:ext>
            </a:extLst>
          </p:cNvPr>
          <p:cNvSpPr txBox="1"/>
          <p:nvPr/>
        </p:nvSpPr>
        <p:spPr>
          <a:xfrm>
            <a:off x="3890827" y="6131762"/>
            <a:ext cx="34048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NOM DE LA FORMATION | 2009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Décrivez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les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spécialités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de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cette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formation :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vos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diplômes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,  les options  de la formation, etc…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AB6EF6-42AB-1522-74C4-59AC872C10DE}"/>
              </a:ext>
            </a:extLst>
          </p:cNvPr>
          <p:cNvSpPr txBox="1"/>
          <p:nvPr/>
        </p:nvSpPr>
        <p:spPr>
          <a:xfrm>
            <a:off x="3890826" y="6834610"/>
            <a:ext cx="34048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NOM DE LA FORMATION | 2009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Décrivez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les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spécialités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de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cette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formation :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vos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 </a:t>
            </a:r>
            <a:r>
              <a:rPr lang="en-GB" sz="1100" dirty="0" err="1">
                <a:solidFill>
                  <a:srgbClr val="7F7F7F"/>
                </a:solidFill>
                <a:ea typeface="Cambria"/>
                <a:cs typeface="Calibri"/>
              </a:rPr>
              <a:t>diplômes</a:t>
            </a:r>
            <a:r>
              <a:rPr lang="en-GB" sz="1100" dirty="0">
                <a:solidFill>
                  <a:srgbClr val="7F7F7F"/>
                </a:solidFill>
                <a:ea typeface="Cambria"/>
                <a:cs typeface="Calibri"/>
              </a:rPr>
              <a:t>,  les options  de la formation, etc…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5D20808-4F17-E57A-EEA0-13677361F3E0}"/>
              </a:ext>
            </a:extLst>
          </p:cNvPr>
          <p:cNvSpPr txBox="1"/>
          <p:nvPr/>
        </p:nvSpPr>
        <p:spPr>
          <a:xfrm>
            <a:off x="3919811" y="3621248"/>
            <a:ext cx="340482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MICROSOFT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WEB  DEVELOPER | 2010– 2015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8FD1F1F-12EA-7834-FBCB-27AF2F677E23}"/>
              </a:ext>
            </a:extLst>
          </p:cNvPr>
          <p:cNvSpPr txBox="1"/>
          <p:nvPr/>
        </p:nvSpPr>
        <p:spPr>
          <a:xfrm>
            <a:off x="3941389" y="2759750"/>
            <a:ext cx="340482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MICROSOFT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WEB  DEVELOPER | 2010– 2015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DAB8107-408E-F1F0-8C41-707DF3282035}"/>
              </a:ext>
            </a:extLst>
          </p:cNvPr>
          <p:cNvSpPr txBox="1"/>
          <p:nvPr/>
        </p:nvSpPr>
        <p:spPr>
          <a:xfrm>
            <a:off x="294066" y="3628134"/>
            <a:ext cx="340482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MICROSOFT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WEB  DEVELOPER | 2010– 2015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F526F0B-1AF3-361C-B0B1-1569C5A17ED5}"/>
              </a:ext>
            </a:extLst>
          </p:cNvPr>
          <p:cNvSpPr txBox="1"/>
          <p:nvPr/>
        </p:nvSpPr>
        <p:spPr>
          <a:xfrm>
            <a:off x="315644" y="2766636"/>
            <a:ext cx="340482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MICROSOFT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WEB  DEVELOPER | 2010– 2015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</p:spTree>
    <p:extLst>
      <p:ext uri="{BB962C8B-B14F-4D97-AF65-F5344CB8AC3E}">
        <p14:creationId xmlns:p14="http://schemas.microsoft.com/office/powerpoint/2010/main" val="21236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656275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560</Words>
  <Application>Microsoft Macintosh PowerPoint</Application>
  <PresentationFormat>Personnalisé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cp:lastPrinted>2017-11-03T15:07:15Z</cp:lastPrinted>
  <dcterms:created xsi:type="dcterms:W3CDTF">2017-11-03T15:07:08Z</dcterms:created>
  <dcterms:modified xsi:type="dcterms:W3CDTF">2022-08-02T13:00:57Z</dcterms:modified>
</cp:coreProperties>
</file>