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4A2"/>
    <a:srgbClr val="5EEEAF"/>
    <a:srgbClr val="D6D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30"/>
  </p:normalViewPr>
  <p:slideViewPr>
    <p:cSldViewPr snapToGrid="0" snapToObjects="1">
      <p:cViewPr>
        <p:scale>
          <a:sx n="100" d="100"/>
          <a:sy n="100" d="100"/>
        </p:scale>
        <p:origin x="29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C691-2467-7049-B415-7D75175E257F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4B20-40BA-8C48-8CC5-5E8280B82A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2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4582" cy="10691813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260717" y="282700"/>
            <a:ext cx="7043147" cy="2891250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990050" y="433248"/>
            <a:ext cx="2889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latin typeface="Avenir Book" charset="0"/>
                <a:ea typeface="Avenir Book" charset="0"/>
                <a:cs typeface="Avenir Book" charset="0"/>
              </a:rPr>
              <a:t>Pierre MUNOZ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90050" y="924581"/>
            <a:ext cx="270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Titre du poste recherché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66" y="553838"/>
            <a:ext cx="2025282" cy="135976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374727" y="2043258"/>
            <a:ext cx="19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A PROPOS DE MOI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458544" y="2381812"/>
            <a:ext cx="6522297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260718" y="3289156"/>
            <a:ext cx="3793850" cy="4192299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74876" y="3737412"/>
            <a:ext cx="0" cy="3538983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59614" y="3385155"/>
            <a:ext cx="3554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EXPERIENCES PROFESSIONNELLES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443430" y="3737412"/>
            <a:ext cx="3362961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écagone 21"/>
          <p:cNvSpPr/>
          <p:nvPr/>
        </p:nvSpPr>
        <p:spPr>
          <a:xfrm>
            <a:off x="401522" y="4140773"/>
            <a:ext cx="346709" cy="345896"/>
          </a:xfrm>
          <a:prstGeom prst="dodecagon">
            <a:avLst/>
          </a:prstGeom>
          <a:solidFill>
            <a:srgbClr val="D6D0AF"/>
          </a:solidFill>
          <a:ln>
            <a:solidFill>
              <a:srgbClr val="D6D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23" name="Dodécagone 22"/>
          <p:cNvSpPr/>
          <p:nvPr/>
        </p:nvSpPr>
        <p:spPr>
          <a:xfrm>
            <a:off x="401522" y="4982428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24" name="Dodécagone 23"/>
          <p:cNvSpPr/>
          <p:nvPr/>
        </p:nvSpPr>
        <p:spPr>
          <a:xfrm>
            <a:off x="401522" y="5776694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25" name="Dodécagone 24"/>
          <p:cNvSpPr/>
          <p:nvPr/>
        </p:nvSpPr>
        <p:spPr>
          <a:xfrm>
            <a:off x="401522" y="6579182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4168426" y="3289157"/>
            <a:ext cx="3135438" cy="3111644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/>
          <p:nvPr/>
        </p:nvCxnSpPr>
        <p:spPr>
          <a:xfrm>
            <a:off x="4426195" y="3737412"/>
            <a:ext cx="0" cy="2458881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4312608" y="3385155"/>
            <a:ext cx="1405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FORMATION</a:t>
            </a:r>
          </a:p>
        </p:txBody>
      </p:sp>
      <p:cxnSp>
        <p:nvCxnSpPr>
          <p:cNvPr id="36" name="Connecteur droit 35"/>
          <p:cNvCxnSpPr/>
          <p:nvPr/>
        </p:nvCxnSpPr>
        <p:spPr>
          <a:xfrm>
            <a:off x="4252841" y="3737412"/>
            <a:ext cx="2805420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décagone 36"/>
          <p:cNvSpPr/>
          <p:nvPr/>
        </p:nvSpPr>
        <p:spPr>
          <a:xfrm>
            <a:off x="4261482" y="4031747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38" name="Dodécagone 37"/>
          <p:cNvSpPr/>
          <p:nvPr/>
        </p:nvSpPr>
        <p:spPr>
          <a:xfrm>
            <a:off x="4252841" y="5147352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4161749" y="6500895"/>
            <a:ext cx="3135438" cy="3429036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359031" y="6578923"/>
            <a:ext cx="2121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COMPETENCES PERSO</a:t>
            </a:r>
          </a:p>
        </p:txBody>
      </p:sp>
      <p:sp>
        <p:nvSpPr>
          <p:cNvPr id="44" name="Ellipse 43"/>
          <p:cNvSpPr/>
          <p:nvPr/>
        </p:nvSpPr>
        <p:spPr>
          <a:xfrm>
            <a:off x="5630546" y="70661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857897" y="706612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085248" y="70661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312599" y="7070794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539950" y="706929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630546" y="7312303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857897" y="7312330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085248" y="7312303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312599" y="731699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539950" y="731549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30546" y="7564502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857897" y="7564529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085248" y="7564502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312599" y="7569195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539950" y="756769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30546" y="783270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857897" y="7832735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085248" y="783270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312599" y="78374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539950" y="783590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4312608" y="8180055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COMPETENCES CLES</a:t>
            </a:r>
          </a:p>
        </p:txBody>
      </p:sp>
      <p:sp>
        <p:nvSpPr>
          <p:cNvPr id="66" name="Ellipse 65"/>
          <p:cNvSpPr/>
          <p:nvPr/>
        </p:nvSpPr>
        <p:spPr>
          <a:xfrm>
            <a:off x="5584123" y="87379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11474" y="873794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038825" y="87379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266176" y="8742612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493527" y="874111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584123" y="8984121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11474" y="8984148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38825" y="8984121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266176" y="898881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493527" y="898731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584123" y="9236320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811474" y="9236347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038825" y="9236320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266176" y="9241013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493527" y="923951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584123" y="950452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811474" y="9504553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038825" y="950452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266176" y="95092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493527" y="9507722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322993" y="7590504"/>
            <a:ext cx="3727020" cy="1536024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349548" y="8093986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349548" y="8378528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349548" y="8668024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349548" y="8093985"/>
            <a:ext cx="1026162" cy="159281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352682" y="8378528"/>
            <a:ext cx="873782" cy="159281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2352681" y="8668023"/>
            <a:ext cx="1162801" cy="159282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322993" y="9262289"/>
            <a:ext cx="3727020" cy="1211747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546854" y="9352013"/>
            <a:ext cx="1053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HOBBIES</a:t>
            </a:r>
          </a:p>
        </p:txBody>
      </p:sp>
      <p:cxnSp>
        <p:nvCxnSpPr>
          <p:cNvPr id="96" name="Connecteur droit 95"/>
          <p:cNvCxnSpPr/>
          <p:nvPr/>
        </p:nvCxnSpPr>
        <p:spPr>
          <a:xfrm>
            <a:off x="487087" y="9704270"/>
            <a:ext cx="3319304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80059" y="9821730"/>
            <a:ext cx="341429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Présentez vos centres d’intérêt, passions, activités associatives qui peuvent avoir un lien avec le poste auquel vous postulez.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66E9270-8593-3F65-6540-7B7358DA7CFF}"/>
              </a:ext>
            </a:extLst>
          </p:cNvPr>
          <p:cNvSpPr txBox="1"/>
          <p:nvPr/>
        </p:nvSpPr>
        <p:spPr>
          <a:xfrm>
            <a:off x="2974677" y="1392098"/>
            <a:ext cx="2444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t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17 rue de la Réussite 75012 Paris</a:t>
            </a:r>
          </a:p>
          <a:p>
            <a:pPr fontAlgn="t"/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06.06.06.06.06</a:t>
            </a:r>
          </a:p>
          <a:p>
            <a:pPr fontAlgn="t"/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mail@mail.com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panose="02000503020000020003" pitchFamily="2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D59AC8C-60FC-ADA6-0BEC-2883C4AC8053}"/>
              </a:ext>
            </a:extLst>
          </p:cNvPr>
          <p:cNvSpPr txBox="1"/>
          <p:nvPr/>
        </p:nvSpPr>
        <p:spPr>
          <a:xfrm>
            <a:off x="417729" y="2458086"/>
            <a:ext cx="6640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en quelques lignes vos compétences clés pour le poste et vos objectifs de carrière. Vous pouvez les mettre en forme à l’aide de puces ou les laisser sous forme de texte plein. Cet espace peut servir de début d’introduction à votre lettre de motivation 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7BBD10B-4624-AC62-AD03-C7F4CDCB4C06}"/>
              </a:ext>
            </a:extLst>
          </p:cNvPr>
          <p:cNvSpPr txBox="1"/>
          <p:nvPr/>
        </p:nvSpPr>
        <p:spPr>
          <a:xfrm>
            <a:off x="748232" y="3886968"/>
            <a:ext cx="3058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EDC9C06-9D7D-1E34-8F18-810A69583C69}"/>
              </a:ext>
            </a:extLst>
          </p:cNvPr>
          <p:cNvSpPr txBox="1"/>
          <p:nvPr/>
        </p:nvSpPr>
        <p:spPr>
          <a:xfrm>
            <a:off x="785642" y="4723807"/>
            <a:ext cx="3058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5AA9CE1-578D-6CA1-3694-E62B421AACD9}"/>
              </a:ext>
            </a:extLst>
          </p:cNvPr>
          <p:cNvSpPr txBox="1"/>
          <p:nvPr/>
        </p:nvSpPr>
        <p:spPr>
          <a:xfrm>
            <a:off x="769788" y="5550508"/>
            <a:ext cx="3058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51256F6-B793-87AA-5F83-4F75ED3877EC}"/>
              </a:ext>
            </a:extLst>
          </p:cNvPr>
          <p:cNvSpPr txBox="1"/>
          <p:nvPr/>
        </p:nvSpPr>
        <p:spPr>
          <a:xfrm>
            <a:off x="748231" y="6400801"/>
            <a:ext cx="3058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SOCIETE – VILLE</a:t>
            </a:r>
            <a:r>
              <a:rPr lang="fr-FR" sz="1100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solidFill>
                  <a:srgbClr val="5797B8"/>
                </a:solidFill>
                <a:latin typeface="Avenir Book" charset="0"/>
                <a:ea typeface="Avenir Book" charset="0"/>
                <a:cs typeface="Avenir Book" charset="0"/>
              </a:rPr>
              <a:t>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poste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ici les fonctions que vous avez occupé. Décrivez également vos missions, le nombre de personne que vous avez encadré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6E61A88-4FCE-2E4D-F6CC-9BE2FBB561DF}"/>
              </a:ext>
            </a:extLst>
          </p:cNvPr>
          <p:cNvSpPr txBox="1"/>
          <p:nvPr/>
        </p:nvSpPr>
        <p:spPr>
          <a:xfrm>
            <a:off x="4628823" y="3770495"/>
            <a:ext cx="2420123" cy="1161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01A48D6-7CE1-9981-D682-93A9E7ABCB4B}"/>
              </a:ext>
            </a:extLst>
          </p:cNvPr>
          <p:cNvSpPr txBox="1"/>
          <p:nvPr/>
        </p:nvSpPr>
        <p:spPr>
          <a:xfrm>
            <a:off x="4638138" y="5054837"/>
            <a:ext cx="2420123" cy="1161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UNIVERSITE</a:t>
            </a:r>
            <a:r>
              <a:rPr lang="fr-FR" sz="1100" dirty="0">
                <a:solidFill>
                  <a:srgbClr val="69A4A2"/>
                </a:solidFill>
                <a:latin typeface="Avenir Book" charset="0"/>
                <a:ea typeface="Avenir Book" charset="0"/>
                <a:cs typeface="Avenir Book" charset="0"/>
              </a:rPr>
              <a:t> - </a:t>
            </a:r>
            <a:r>
              <a:rPr lang="fr-FR" sz="1100" b="1" dirty="0">
                <a:latin typeface="Avenir Book" charset="0"/>
                <a:ea typeface="Avenir Book" charset="0"/>
                <a:cs typeface="Avenir Book" charset="0"/>
              </a:rPr>
              <a:t>Titre du diplôme</a:t>
            </a:r>
          </a:p>
          <a:p>
            <a:pPr defTabSz="685800">
              <a:defRPr/>
            </a:pP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Décrivez en une ligne les objectifs et les spécialités de cette formation. Inscrivez votre mention si vous en avez eu une.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0DBBED9-A4A3-9CD5-AE15-1A08F12E3FBC}"/>
              </a:ext>
            </a:extLst>
          </p:cNvPr>
          <p:cNvSpPr txBox="1"/>
          <p:nvPr/>
        </p:nvSpPr>
        <p:spPr>
          <a:xfrm>
            <a:off x="4359031" y="6996493"/>
            <a:ext cx="2420123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Leader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Ship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venir Book" panose="02000503020000020003" pitchFamily="2" charset="0"/>
            </a:endParaRP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Créatif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Sens de l’écoute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Sérieux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42BB923-DA26-75F6-E0EE-E053E78DD8AB}"/>
              </a:ext>
            </a:extLst>
          </p:cNvPr>
          <p:cNvSpPr txBox="1"/>
          <p:nvPr/>
        </p:nvSpPr>
        <p:spPr>
          <a:xfrm>
            <a:off x="4324203" y="8656578"/>
            <a:ext cx="2420123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Google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Adwords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venir Book" panose="02000503020000020003" pitchFamily="2" charset="0"/>
            </a:endParaRP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Bing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Ads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venir Book" panose="02000503020000020003" pitchFamily="2" charset="0"/>
            </a:endParaRP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Analytics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Logiciel W/E/P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95E5825-6356-8681-987D-986A5B155474}"/>
              </a:ext>
            </a:extLst>
          </p:cNvPr>
          <p:cNvSpPr txBox="1"/>
          <p:nvPr/>
        </p:nvSpPr>
        <p:spPr>
          <a:xfrm>
            <a:off x="463274" y="8064341"/>
            <a:ext cx="1550010" cy="779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Anglais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Allemand</a:t>
            </a:r>
          </a:p>
          <a:p>
            <a:pPr fontAlgn="ctr">
              <a:spcAft>
                <a:spcPts val="700"/>
              </a:spcAft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Italien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EA962B2F-DA90-E5B4-22B7-5A3B7908985B}"/>
              </a:ext>
            </a:extLst>
          </p:cNvPr>
          <p:cNvSpPr txBox="1"/>
          <p:nvPr/>
        </p:nvSpPr>
        <p:spPr>
          <a:xfrm>
            <a:off x="427959" y="7710104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LANGUES</a:t>
            </a:r>
          </a:p>
        </p:txBody>
      </p:sp>
    </p:spTree>
    <p:extLst>
      <p:ext uri="{BB962C8B-B14F-4D97-AF65-F5344CB8AC3E}">
        <p14:creationId xmlns:p14="http://schemas.microsoft.com/office/powerpoint/2010/main" val="172166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018067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588</Words>
  <Application>Microsoft Macintosh PowerPoint</Application>
  <PresentationFormat>Personnalisé</PresentationFormat>
  <Paragraphs>81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2017-10-30T11:37:37Z</dcterms:created>
  <dcterms:modified xsi:type="dcterms:W3CDTF">2022-08-02T12:37:08Z</dcterms:modified>
</cp:coreProperties>
</file>