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38"/>
    <p:restoredTop sz="94661"/>
  </p:normalViewPr>
  <p:slideViewPr>
    <p:cSldViewPr snapToGrid="0" snapToObjects="1">
      <p:cViewPr>
        <p:scale>
          <a:sx n="170" d="100"/>
          <a:sy n="170" d="100"/>
        </p:scale>
        <p:origin x="148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CF01DA79-2A4E-6B4C-A3A0-92E485E5B209}"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37AA116-6579-EF46-9BB8-B9BD2373AD0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01DA79-2A4E-6B4C-A3A0-92E485E5B209}"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37AA116-6579-EF46-9BB8-B9BD2373AD0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01DA79-2A4E-6B4C-A3A0-92E485E5B209}"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37AA116-6579-EF46-9BB8-B9BD2373AD0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01DA79-2A4E-6B4C-A3A0-92E485E5B209}"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37AA116-6579-EF46-9BB8-B9BD2373AD0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F01DA79-2A4E-6B4C-A3A0-92E485E5B209}"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37AA116-6579-EF46-9BB8-B9BD2373AD0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F01DA79-2A4E-6B4C-A3A0-92E485E5B209}"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37AA116-6579-EF46-9BB8-B9BD2373AD0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F01DA79-2A4E-6B4C-A3A0-92E485E5B209}"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37AA116-6579-EF46-9BB8-B9BD2373AD0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CF01DA79-2A4E-6B4C-A3A0-92E485E5B209}"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37AA116-6579-EF46-9BB8-B9BD2373AD0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1DA79-2A4E-6B4C-A3A0-92E485E5B209}"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37AA116-6579-EF46-9BB8-B9BD2373AD0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F01DA79-2A4E-6B4C-A3A0-92E485E5B209}"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37AA116-6579-EF46-9BB8-B9BD2373AD0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F01DA79-2A4E-6B4C-A3A0-92E485E5B209}"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37AA116-6579-EF46-9BB8-B9BD2373AD0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F01DA79-2A4E-6B4C-A3A0-92E485E5B209}" type="datetimeFigureOut">
              <a:rPr lang="fr-FR" smtClean="0"/>
              <a:t>02/08/2022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37AA116-6579-EF46-9BB8-B9BD2373AD06}" type="slidenum">
              <a:rPr lang="fr-FR" smtClean="0"/>
              <a:t>‹N°›</a:t>
            </a:fld>
            <a:endParaRPr lang="fr-FR"/>
          </a:p>
        </p:txBody>
      </p:sp>
    </p:spTree>
    <p:extLst>
      <p:ext uri="{BB962C8B-B14F-4D97-AF65-F5344CB8AC3E}">
        <p14:creationId xmlns:p14="http://schemas.microsoft.com/office/powerpoint/2010/main" val="818234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5"/>
          <p:cNvSpPr/>
          <p:nvPr/>
        </p:nvSpPr>
        <p:spPr>
          <a:xfrm>
            <a:off x="0" y="-1"/>
            <a:ext cx="7559675" cy="2782276"/>
          </a:xfrm>
          <a:prstGeom prst="rect">
            <a:avLst/>
          </a:prstGeom>
          <a:solidFill>
            <a:srgbClr val="C841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latin typeface="Century Gothic" panose="020B0502020202020204" pitchFamily="34" charset="0"/>
            </a:endParaRPr>
          </a:p>
        </p:txBody>
      </p:sp>
      <p:sp>
        <p:nvSpPr>
          <p:cNvPr id="2" name="Title 1"/>
          <p:cNvSpPr>
            <a:spLocks noGrp="1"/>
          </p:cNvSpPr>
          <p:nvPr>
            <p:ph type="ctrTitle"/>
          </p:nvPr>
        </p:nvSpPr>
        <p:spPr>
          <a:xfrm>
            <a:off x="2717264" y="580803"/>
            <a:ext cx="4230517" cy="695090"/>
          </a:xfrm>
        </p:spPr>
        <p:txBody>
          <a:bodyPr>
            <a:noAutofit/>
          </a:bodyPr>
          <a:lstStyle/>
          <a:p>
            <a:pPr>
              <a:lnSpc>
                <a:spcPct val="90000"/>
              </a:lnSpc>
            </a:pPr>
            <a:r>
              <a:rPr lang="en-US" sz="3454" dirty="0">
                <a:solidFill>
                  <a:schemeClr val="bg1"/>
                </a:solidFill>
                <a:latin typeface="Century Gothic" panose="020B0502020202020204" pitchFamily="34" charset="0"/>
                <a:cs typeface="Akzidenz Grotesk BE"/>
              </a:rPr>
              <a:t>CHRISTELLE JOULIA</a:t>
            </a:r>
            <a:br>
              <a:rPr lang="en-US" sz="3454" dirty="0">
                <a:solidFill>
                  <a:schemeClr val="bg1"/>
                </a:solidFill>
                <a:latin typeface="Century Gothic" panose="020B0502020202020204" pitchFamily="34" charset="0"/>
                <a:cs typeface="Akzidenz Grotesk BE"/>
              </a:rPr>
            </a:br>
            <a:r>
              <a:rPr lang="en-US" sz="1943" dirty="0">
                <a:solidFill>
                  <a:schemeClr val="bg1"/>
                </a:solidFill>
                <a:latin typeface="Century Gothic" panose="020B0502020202020204" pitchFamily="34" charset="0"/>
                <a:cs typeface="Akzidenz Grotesk BE Light"/>
              </a:rPr>
              <a:t>TITRE DU POSTE</a:t>
            </a:r>
          </a:p>
        </p:txBody>
      </p:sp>
      <p:cxnSp>
        <p:nvCxnSpPr>
          <p:cNvPr id="28" name="Straight Connector 27"/>
          <p:cNvCxnSpPr/>
          <p:nvPr/>
        </p:nvCxnSpPr>
        <p:spPr>
          <a:xfrm>
            <a:off x="1790847" y="1297605"/>
            <a:ext cx="5023993"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2544975" y="2782275"/>
            <a:ext cx="0" cy="7909538"/>
          </a:xfrm>
          <a:prstGeom prst="line">
            <a:avLst/>
          </a:prstGeom>
          <a:ln w="3175" cmpd="sng">
            <a:solidFill>
              <a:schemeClr val="tx1">
                <a:lumMod val="85000"/>
                <a:lumOff val="15000"/>
              </a:schemeClr>
            </a:solidFill>
            <a:prstDash val="solid"/>
          </a:ln>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a:xfrm>
            <a:off x="1197849" y="2993946"/>
            <a:ext cx="1174838" cy="265778"/>
          </a:xfrm>
          <a:prstGeom prst="rect">
            <a:avLst/>
          </a:prstGeom>
          <a:noFill/>
        </p:spPr>
        <p:txBody>
          <a:bodyPr wrap="square" lIns="0" tIns="0" rIns="0" bIns="0" rtlCol="0">
            <a:spAutoFit/>
          </a:bodyPr>
          <a:lstStyle/>
          <a:p>
            <a:pPr algn="r"/>
            <a:r>
              <a:rPr lang="en-US" sz="1727" dirty="0">
                <a:solidFill>
                  <a:schemeClr val="tx1">
                    <a:lumMod val="65000"/>
                    <a:lumOff val="35000"/>
                  </a:schemeClr>
                </a:solidFill>
                <a:latin typeface="Century Gothic" panose="020B0502020202020204" pitchFamily="34" charset="0"/>
                <a:cs typeface="Akzidenz Grotesk BE Light"/>
              </a:rPr>
              <a:t>PROFIL</a:t>
            </a:r>
          </a:p>
        </p:txBody>
      </p:sp>
      <p:sp>
        <p:nvSpPr>
          <p:cNvPr id="65" name="TextBox 64"/>
          <p:cNvSpPr txBox="1"/>
          <p:nvPr/>
        </p:nvSpPr>
        <p:spPr>
          <a:xfrm>
            <a:off x="630142" y="5373575"/>
            <a:ext cx="1745172" cy="265778"/>
          </a:xfrm>
          <a:prstGeom prst="rect">
            <a:avLst/>
          </a:prstGeom>
          <a:noFill/>
        </p:spPr>
        <p:txBody>
          <a:bodyPr wrap="square" lIns="0" tIns="0" rIns="0" bIns="0" rtlCol="0">
            <a:spAutoFit/>
          </a:bodyPr>
          <a:lstStyle/>
          <a:p>
            <a:pPr algn="r"/>
            <a:r>
              <a:rPr lang="en-US" sz="1727" dirty="0">
                <a:solidFill>
                  <a:schemeClr val="tx1">
                    <a:lumMod val="65000"/>
                    <a:lumOff val="35000"/>
                  </a:schemeClr>
                </a:solidFill>
                <a:latin typeface="Century Gothic" panose="020B0502020202020204" pitchFamily="34" charset="0"/>
                <a:cs typeface="Akzidenz Grotesk BE Light"/>
              </a:rPr>
              <a:t>COMPÉTENCES</a:t>
            </a:r>
          </a:p>
        </p:txBody>
      </p:sp>
      <p:sp>
        <p:nvSpPr>
          <p:cNvPr id="75" name="TextBox 74"/>
          <p:cNvSpPr txBox="1"/>
          <p:nvPr/>
        </p:nvSpPr>
        <p:spPr>
          <a:xfrm>
            <a:off x="2845180" y="2991018"/>
            <a:ext cx="3915612" cy="265778"/>
          </a:xfrm>
          <a:prstGeom prst="rect">
            <a:avLst/>
          </a:prstGeom>
          <a:noFill/>
        </p:spPr>
        <p:txBody>
          <a:bodyPr wrap="square" lIns="0" tIns="0" rIns="0" bIns="0" rtlCol="0">
            <a:spAutoFit/>
          </a:bodyPr>
          <a:lstStyle/>
          <a:p>
            <a:r>
              <a:rPr lang="en-US" sz="1727" dirty="0">
                <a:solidFill>
                  <a:schemeClr val="tx1">
                    <a:lumMod val="65000"/>
                    <a:lumOff val="35000"/>
                  </a:schemeClr>
                </a:solidFill>
                <a:latin typeface="Century Gothic" panose="020B0502020202020204" pitchFamily="34" charset="0"/>
                <a:cs typeface="Akzidenz Grotesk BE Light"/>
              </a:rPr>
              <a:t>EXPÉRIENCE PROFESSIONNELLE</a:t>
            </a:r>
          </a:p>
        </p:txBody>
      </p:sp>
      <p:sp>
        <p:nvSpPr>
          <p:cNvPr id="7" name="Isosceles Triangle 6"/>
          <p:cNvSpPr/>
          <p:nvPr/>
        </p:nvSpPr>
        <p:spPr>
          <a:xfrm rot="5400000">
            <a:off x="2512230" y="3046675"/>
            <a:ext cx="245375" cy="174820"/>
          </a:xfrm>
          <a:prstGeom prst="triangl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943">
              <a:latin typeface="Century Gothic" panose="020B0502020202020204" pitchFamily="34" charset="0"/>
            </a:endParaRPr>
          </a:p>
        </p:txBody>
      </p:sp>
      <p:sp>
        <p:nvSpPr>
          <p:cNvPr id="96" name="TextBox 95"/>
          <p:cNvSpPr txBox="1"/>
          <p:nvPr/>
        </p:nvSpPr>
        <p:spPr>
          <a:xfrm>
            <a:off x="2851137" y="7244758"/>
            <a:ext cx="1660603" cy="265778"/>
          </a:xfrm>
          <a:prstGeom prst="rect">
            <a:avLst/>
          </a:prstGeom>
          <a:noFill/>
        </p:spPr>
        <p:txBody>
          <a:bodyPr wrap="square" lIns="0" tIns="0" rIns="0" bIns="0" rtlCol="0">
            <a:spAutoFit/>
          </a:bodyPr>
          <a:lstStyle/>
          <a:p>
            <a:r>
              <a:rPr lang="en-US" sz="1727" dirty="0">
                <a:solidFill>
                  <a:schemeClr val="tx1">
                    <a:lumMod val="65000"/>
                    <a:lumOff val="35000"/>
                  </a:schemeClr>
                </a:solidFill>
                <a:latin typeface="Century Gothic" panose="020B0502020202020204" pitchFamily="34" charset="0"/>
                <a:cs typeface="Akzidenz Grotesk BE Light"/>
              </a:rPr>
              <a:t>FORMATION</a:t>
            </a:r>
          </a:p>
        </p:txBody>
      </p:sp>
      <p:sp>
        <p:nvSpPr>
          <p:cNvPr id="97" name="Isosceles Triangle 96"/>
          <p:cNvSpPr/>
          <p:nvPr/>
        </p:nvSpPr>
        <p:spPr>
          <a:xfrm rot="5400000">
            <a:off x="2884889" y="3489961"/>
            <a:ext cx="125916" cy="108549"/>
          </a:xfrm>
          <a:prstGeom prst="triangle">
            <a:avLst/>
          </a:prstGeom>
          <a:solidFill>
            <a:srgbClr val="C841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943">
              <a:latin typeface="Century Gothic" panose="020B0502020202020204" pitchFamily="34" charset="0"/>
            </a:endParaRPr>
          </a:p>
        </p:txBody>
      </p:sp>
      <p:sp>
        <p:nvSpPr>
          <p:cNvPr id="99" name="Isosceles Triangle 98"/>
          <p:cNvSpPr/>
          <p:nvPr/>
        </p:nvSpPr>
        <p:spPr>
          <a:xfrm rot="5400000">
            <a:off x="2507166" y="7280036"/>
            <a:ext cx="245375" cy="174820"/>
          </a:xfrm>
          <a:prstGeom prst="triangl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943">
              <a:latin typeface="Century Gothic" panose="020B0502020202020204" pitchFamily="34" charset="0"/>
            </a:endParaRPr>
          </a:p>
        </p:txBody>
      </p:sp>
      <p:sp>
        <p:nvSpPr>
          <p:cNvPr id="49" name="TextBox 26"/>
          <p:cNvSpPr txBox="1"/>
          <p:nvPr/>
        </p:nvSpPr>
        <p:spPr>
          <a:xfrm>
            <a:off x="417251" y="3440656"/>
            <a:ext cx="1977266" cy="1384995"/>
          </a:xfrm>
          <a:prstGeom prst="rect">
            <a:avLst/>
          </a:prstGeom>
          <a:noFill/>
        </p:spPr>
        <p:txBody>
          <a:bodyPr wrap="square" lIns="0" tIns="0" rIns="0" bIns="0" rtlCol="0">
            <a:spAutoFit/>
          </a:bodyPr>
          <a:lstStyle/>
          <a:p>
            <a:pPr algn="just" defTabSz="685800">
              <a:defRPr/>
            </a:pPr>
            <a:r>
              <a:rPr lang="fr-FR" sz="900" dirty="0">
                <a:solidFill>
                  <a:schemeClr val="tx1">
                    <a:lumMod val="65000"/>
                    <a:lumOff val="35000"/>
                  </a:schemeClr>
                </a:solidFill>
                <a:latin typeface="Century Gothic" panose="020B0502020202020204" pitchFamily="34"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50" name="Rectangle 49"/>
          <p:cNvSpPr/>
          <p:nvPr/>
        </p:nvSpPr>
        <p:spPr>
          <a:xfrm>
            <a:off x="3098307" y="3422404"/>
            <a:ext cx="4101483" cy="3939540"/>
          </a:xfrm>
          <a:prstGeom prst="rect">
            <a:avLst/>
          </a:prstGeom>
        </p:spPr>
        <p:txBody>
          <a:bodyPr wrap="square">
            <a:spAutoFit/>
          </a:bodyPr>
          <a:lstStyle/>
          <a:p>
            <a:pPr defTabSz="685800">
              <a:defRPr/>
            </a:pPr>
            <a:r>
              <a:rPr lang="fr-FR" sz="1000" b="1" dirty="0">
                <a:solidFill>
                  <a:schemeClr val="tx1">
                    <a:lumMod val="50000"/>
                    <a:lumOff val="50000"/>
                  </a:schemeClr>
                </a:solidFill>
                <a:latin typeface="Century Gothic" panose="020B0502020202020204" pitchFamily="34" charset="0"/>
              </a:rPr>
              <a:t>2010- 2015 | TITRE DU POSTE| SOCIÉTÉ</a:t>
            </a:r>
          </a:p>
          <a:p>
            <a:pPr defTabSz="685800">
              <a:defRPr/>
            </a:pPr>
            <a:r>
              <a:rPr lang="fr-FR" sz="1000" dirty="0">
                <a:solidFill>
                  <a:schemeClr val="tx1">
                    <a:lumMod val="50000"/>
                    <a:lumOff val="50000"/>
                  </a:schemeClr>
                </a:solidFill>
                <a:latin typeface="Century Gothic" panose="020B0502020202020204" pitchFamily="34" charset="0"/>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solidFill>
                <a:schemeClr val="tx1">
                  <a:lumMod val="50000"/>
                  <a:lumOff val="50000"/>
                </a:schemeClr>
              </a:solidFill>
              <a:latin typeface="Century Gothic" panose="020B0502020202020204" pitchFamily="34" charset="0"/>
            </a:endParaRPr>
          </a:p>
          <a:p>
            <a:pPr defTabSz="685800">
              <a:defRPr/>
            </a:pPr>
            <a:r>
              <a:rPr lang="fr-FR" sz="1000" b="1" dirty="0">
                <a:solidFill>
                  <a:schemeClr val="tx1">
                    <a:lumMod val="50000"/>
                    <a:lumOff val="50000"/>
                  </a:schemeClr>
                </a:solidFill>
                <a:latin typeface="Century Gothic" panose="020B0502020202020204" pitchFamily="34" charset="0"/>
              </a:rPr>
              <a:t>2010- 2015 | TITRE DU POSTE| SOCIÉTÉ</a:t>
            </a:r>
          </a:p>
          <a:p>
            <a:pPr defTabSz="685800">
              <a:defRPr/>
            </a:pPr>
            <a:r>
              <a:rPr lang="fr-FR" sz="1000" dirty="0">
                <a:solidFill>
                  <a:schemeClr val="tx1">
                    <a:lumMod val="50000"/>
                    <a:lumOff val="50000"/>
                  </a:schemeClr>
                </a:solidFill>
                <a:latin typeface="Century Gothic" panose="020B0502020202020204" pitchFamily="34" charset="0"/>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solidFill>
                <a:schemeClr val="tx1">
                  <a:lumMod val="50000"/>
                  <a:lumOff val="50000"/>
                </a:schemeClr>
              </a:solidFill>
              <a:latin typeface="Century Gothic" panose="020B0502020202020204" pitchFamily="34" charset="0"/>
            </a:endParaRPr>
          </a:p>
          <a:p>
            <a:pPr defTabSz="685800">
              <a:defRPr/>
            </a:pPr>
            <a:r>
              <a:rPr lang="fr-FR" sz="1000" b="1" dirty="0">
                <a:solidFill>
                  <a:schemeClr val="tx1">
                    <a:lumMod val="50000"/>
                    <a:lumOff val="50000"/>
                  </a:schemeClr>
                </a:solidFill>
                <a:latin typeface="Century Gothic" panose="020B0502020202020204" pitchFamily="34" charset="0"/>
              </a:rPr>
              <a:t>2010- 2015 | TITRE DU POSTE| SOCIÉTÉ</a:t>
            </a:r>
          </a:p>
          <a:p>
            <a:pPr defTabSz="685800">
              <a:defRPr/>
            </a:pPr>
            <a:r>
              <a:rPr lang="fr-FR" sz="1000" dirty="0">
                <a:solidFill>
                  <a:schemeClr val="tx1">
                    <a:lumMod val="50000"/>
                    <a:lumOff val="50000"/>
                  </a:schemeClr>
                </a:solidFill>
                <a:latin typeface="Century Gothic" panose="020B0502020202020204" pitchFamily="34" charset="0"/>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solidFill>
                <a:schemeClr val="tx1">
                  <a:lumMod val="50000"/>
                  <a:lumOff val="50000"/>
                </a:schemeClr>
              </a:solidFill>
              <a:latin typeface="Century Gothic" panose="020B0502020202020204" pitchFamily="34" charset="0"/>
            </a:endParaRPr>
          </a:p>
          <a:p>
            <a:pPr defTabSz="685800">
              <a:defRPr/>
            </a:pPr>
            <a:r>
              <a:rPr lang="fr-FR" sz="1000" b="1" dirty="0">
                <a:solidFill>
                  <a:schemeClr val="tx1">
                    <a:lumMod val="50000"/>
                    <a:lumOff val="50000"/>
                  </a:schemeClr>
                </a:solidFill>
                <a:latin typeface="Century Gothic" panose="020B0502020202020204" pitchFamily="34" charset="0"/>
              </a:rPr>
              <a:t>2010- 2015 | TITRE DU POSTE| SOCIÉTÉ</a:t>
            </a:r>
          </a:p>
          <a:p>
            <a:pPr defTabSz="685800">
              <a:defRPr/>
            </a:pPr>
            <a:r>
              <a:rPr lang="fr-FR" sz="1000" dirty="0">
                <a:solidFill>
                  <a:schemeClr val="tx1">
                    <a:lumMod val="50000"/>
                    <a:lumOff val="50000"/>
                  </a:schemeClr>
                </a:solidFill>
                <a:latin typeface="Century Gothic" panose="020B0502020202020204" pitchFamily="34" charset="0"/>
              </a:rPr>
              <a:t>Décrivez ici les fonctions que vous avez occupées. Décrivez également vos missions, le nombre de personnes que vous avez encadré et si vous le pouvez, essayez d’inscrire les résultats que vous avez obtenus, n’hésitez pas à les quantifier.</a:t>
            </a:r>
          </a:p>
          <a:p>
            <a:pPr defTabSz="685800">
              <a:defRPr/>
            </a:pPr>
            <a:endParaRPr lang="fr-FR" sz="1000" dirty="0">
              <a:solidFill>
                <a:schemeClr val="tx1">
                  <a:lumMod val="50000"/>
                  <a:lumOff val="50000"/>
                </a:schemeClr>
              </a:solidFill>
              <a:latin typeface="Century Gothic" panose="020B0502020202020204" pitchFamily="34" charset="0"/>
            </a:endParaRPr>
          </a:p>
          <a:p>
            <a:pPr defTabSz="685800">
              <a:defRPr/>
            </a:pPr>
            <a:endParaRPr lang="fr-FR" sz="1000" dirty="0">
              <a:solidFill>
                <a:schemeClr val="tx1">
                  <a:lumMod val="50000"/>
                  <a:lumOff val="50000"/>
                </a:schemeClr>
              </a:solidFill>
              <a:latin typeface="Century Gothic" panose="020B0502020202020204" pitchFamily="34" charset="0"/>
            </a:endParaRPr>
          </a:p>
        </p:txBody>
      </p:sp>
      <p:sp>
        <p:nvSpPr>
          <p:cNvPr id="51" name="Isosceles Triangle 96"/>
          <p:cNvSpPr/>
          <p:nvPr/>
        </p:nvSpPr>
        <p:spPr>
          <a:xfrm rot="5400000">
            <a:off x="2878707" y="4415936"/>
            <a:ext cx="125916" cy="108549"/>
          </a:xfrm>
          <a:prstGeom prst="triangle">
            <a:avLst/>
          </a:prstGeom>
          <a:solidFill>
            <a:srgbClr val="C841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943">
              <a:latin typeface="Century Gothic" panose="020B0502020202020204" pitchFamily="34" charset="0"/>
            </a:endParaRPr>
          </a:p>
        </p:txBody>
      </p:sp>
      <p:sp>
        <p:nvSpPr>
          <p:cNvPr id="52" name="Isosceles Triangle 96"/>
          <p:cNvSpPr/>
          <p:nvPr/>
        </p:nvSpPr>
        <p:spPr>
          <a:xfrm rot="5400000">
            <a:off x="2875616" y="5337900"/>
            <a:ext cx="125916" cy="108549"/>
          </a:xfrm>
          <a:prstGeom prst="triangle">
            <a:avLst/>
          </a:prstGeom>
          <a:solidFill>
            <a:srgbClr val="C841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943">
              <a:latin typeface="Century Gothic" panose="020B0502020202020204" pitchFamily="34" charset="0"/>
            </a:endParaRPr>
          </a:p>
        </p:txBody>
      </p:sp>
      <p:sp>
        <p:nvSpPr>
          <p:cNvPr id="53" name="Isosceles Triangle 96"/>
          <p:cNvSpPr/>
          <p:nvPr/>
        </p:nvSpPr>
        <p:spPr>
          <a:xfrm rot="5400000">
            <a:off x="2875615" y="6255963"/>
            <a:ext cx="125916" cy="108549"/>
          </a:xfrm>
          <a:prstGeom prst="triangle">
            <a:avLst/>
          </a:prstGeom>
          <a:solidFill>
            <a:srgbClr val="C841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943">
              <a:latin typeface="Century Gothic" panose="020B0502020202020204" pitchFamily="34" charset="0"/>
            </a:endParaRPr>
          </a:p>
        </p:txBody>
      </p:sp>
      <p:sp>
        <p:nvSpPr>
          <p:cNvPr id="54" name="object 108"/>
          <p:cNvSpPr txBox="1"/>
          <p:nvPr/>
        </p:nvSpPr>
        <p:spPr>
          <a:xfrm>
            <a:off x="3202771" y="7748758"/>
            <a:ext cx="3997019" cy="2154436"/>
          </a:xfrm>
          <a:prstGeom prst="rect">
            <a:avLst/>
          </a:prstGeom>
        </p:spPr>
        <p:txBody>
          <a:bodyPr vert="horz" wrap="square" lIns="0" tIns="0" rIns="0" bIns="0" rtlCol="0">
            <a:spAutoFit/>
          </a:bodyPr>
          <a:lstStyle/>
          <a:p>
            <a:pPr defTabSz="685800">
              <a:defRPr/>
            </a:pPr>
            <a:r>
              <a:rPr lang="fr-FR" sz="1000" b="1" dirty="0">
                <a:solidFill>
                  <a:schemeClr val="tx1">
                    <a:lumMod val="50000"/>
                    <a:lumOff val="50000"/>
                  </a:schemeClr>
                </a:solidFill>
                <a:latin typeface="Century Gothic" panose="020B0502020202020204" pitchFamily="34" charset="0"/>
              </a:rPr>
              <a:t>2012 </a:t>
            </a:r>
            <a:r>
              <a:rPr lang="mr-IN" sz="1000" b="1" dirty="0">
                <a:solidFill>
                  <a:schemeClr val="tx1">
                    <a:lumMod val="50000"/>
                    <a:lumOff val="50000"/>
                  </a:schemeClr>
                </a:solidFill>
                <a:latin typeface="Century Gothic" panose="020B0502020202020204" pitchFamily="34" charset="0"/>
              </a:rPr>
              <a:t>–</a:t>
            </a:r>
            <a:r>
              <a:rPr lang="fr-FR" sz="1000" b="1" dirty="0">
                <a:solidFill>
                  <a:schemeClr val="tx1">
                    <a:lumMod val="50000"/>
                    <a:lumOff val="50000"/>
                  </a:schemeClr>
                </a:solidFill>
                <a:latin typeface="Century Gothic" panose="020B0502020202020204" pitchFamily="34" charset="0"/>
              </a:rPr>
              <a:t> DIPLÔME – UNIVERSITÉ</a:t>
            </a:r>
          </a:p>
          <a:p>
            <a:pPr defTabSz="685800">
              <a:defRPr/>
            </a:pPr>
            <a:r>
              <a:rPr lang="fr-FR" sz="1000" dirty="0">
                <a:solidFill>
                  <a:schemeClr val="tx1">
                    <a:lumMod val="50000"/>
                    <a:lumOff val="50000"/>
                  </a:schemeClr>
                </a:solidFill>
                <a:latin typeface="Century Gothic" panose="020B0502020202020204" pitchFamily="34" charset="0"/>
              </a:rPr>
              <a:t>Décrivez en une ligne les objectifs et les spécialités de cette formation.</a:t>
            </a:r>
            <a:br>
              <a:rPr lang="fr-FR" sz="1000" dirty="0">
                <a:solidFill>
                  <a:schemeClr val="tx1">
                    <a:lumMod val="50000"/>
                    <a:lumOff val="50000"/>
                  </a:schemeClr>
                </a:solidFill>
                <a:latin typeface="Century Gothic" panose="020B0502020202020204" pitchFamily="34" charset="0"/>
              </a:rPr>
            </a:br>
            <a:endParaRPr lang="fr-FR" sz="1000" dirty="0">
              <a:solidFill>
                <a:schemeClr val="tx1">
                  <a:lumMod val="50000"/>
                  <a:lumOff val="50000"/>
                </a:schemeClr>
              </a:solidFill>
              <a:latin typeface="Century Gothic" panose="020B0502020202020204" pitchFamily="34" charset="0"/>
            </a:endParaRPr>
          </a:p>
          <a:p>
            <a:pPr defTabSz="685800">
              <a:defRPr/>
            </a:pPr>
            <a:r>
              <a:rPr lang="fr-FR" sz="1000" b="1" dirty="0">
                <a:solidFill>
                  <a:schemeClr val="tx1">
                    <a:lumMod val="50000"/>
                    <a:lumOff val="50000"/>
                  </a:schemeClr>
                </a:solidFill>
                <a:latin typeface="Century Gothic" panose="020B0502020202020204" pitchFamily="34" charset="0"/>
              </a:rPr>
              <a:t>2012 </a:t>
            </a:r>
            <a:r>
              <a:rPr lang="mr-IN" sz="1000" b="1" dirty="0">
                <a:solidFill>
                  <a:schemeClr val="tx1">
                    <a:lumMod val="50000"/>
                    <a:lumOff val="50000"/>
                  </a:schemeClr>
                </a:solidFill>
                <a:latin typeface="Century Gothic" panose="020B0502020202020204" pitchFamily="34" charset="0"/>
              </a:rPr>
              <a:t>–</a:t>
            </a:r>
            <a:r>
              <a:rPr lang="fr-FR" sz="1000" b="1" dirty="0">
                <a:solidFill>
                  <a:schemeClr val="tx1">
                    <a:lumMod val="50000"/>
                    <a:lumOff val="50000"/>
                  </a:schemeClr>
                </a:solidFill>
                <a:latin typeface="Century Gothic" panose="020B0502020202020204" pitchFamily="34" charset="0"/>
              </a:rPr>
              <a:t> DIPLÔME – UNIVERSITÉ</a:t>
            </a:r>
          </a:p>
          <a:p>
            <a:pPr defTabSz="685800">
              <a:defRPr/>
            </a:pPr>
            <a:r>
              <a:rPr lang="fr-FR" sz="1000" dirty="0">
                <a:solidFill>
                  <a:schemeClr val="tx1">
                    <a:lumMod val="50000"/>
                    <a:lumOff val="50000"/>
                  </a:schemeClr>
                </a:solidFill>
                <a:latin typeface="Century Gothic" panose="020B0502020202020204" pitchFamily="34" charset="0"/>
              </a:rPr>
              <a:t>Décrivez en une ligne les objectifs et les spécialités de cette formation.</a:t>
            </a:r>
          </a:p>
          <a:p>
            <a:pPr defTabSz="685800">
              <a:defRPr/>
            </a:pPr>
            <a:endParaRPr lang="fr-FR" sz="1000" dirty="0">
              <a:solidFill>
                <a:schemeClr val="tx1">
                  <a:lumMod val="50000"/>
                  <a:lumOff val="50000"/>
                </a:schemeClr>
              </a:solidFill>
              <a:latin typeface="Century Gothic" panose="020B0502020202020204" pitchFamily="34" charset="0"/>
            </a:endParaRPr>
          </a:p>
          <a:p>
            <a:pPr defTabSz="685800">
              <a:defRPr/>
            </a:pPr>
            <a:r>
              <a:rPr lang="fr-FR" sz="1000" b="1" dirty="0">
                <a:solidFill>
                  <a:schemeClr val="tx1">
                    <a:lumMod val="50000"/>
                    <a:lumOff val="50000"/>
                  </a:schemeClr>
                </a:solidFill>
                <a:latin typeface="Century Gothic" panose="020B0502020202020204" pitchFamily="34" charset="0"/>
              </a:rPr>
              <a:t>2012 </a:t>
            </a:r>
            <a:r>
              <a:rPr lang="mr-IN" sz="1000" b="1" dirty="0">
                <a:solidFill>
                  <a:schemeClr val="tx1">
                    <a:lumMod val="50000"/>
                    <a:lumOff val="50000"/>
                  </a:schemeClr>
                </a:solidFill>
                <a:latin typeface="Century Gothic" panose="020B0502020202020204" pitchFamily="34" charset="0"/>
              </a:rPr>
              <a:t>–</a:t>
            </a:r>
            <a:r>
              <a:rPr lang="fr-FR" sz="1000" b="1" dirty="0">
                <a:solidFill>
                  <a:schemeClr val="tx1">
                    <a:lumMod val="50000"/>
                    <a:lumOff val="50000"/>
                  </a:schemeClr>
                </a:solidFill>
                <a:latin typeface="Century Gothic" panose="020B0502020202020204" pitchFamily="34" charset="0"/>
              </a:rPr>
              <a:t> DIPLÔME – UNIVERSITÉ</a:t>
            </a:r>
          </a:p>
          <a:p>
            <a:pPr defTabSz="685800">
              <a:defRPr/>
            </a:pPr>
            <a:r>
              <a:rPr lang="fr-FR" sz="1000" dirty="0">
                <a:solidFill>
                  <a:schemeClr val="tx1">
                    <a:lumMod val="50000"/>
                    <a:lumOff val="50000"/>
                  </a:schemeClr>
                </a:solidFill>
                <a:latin typeface="Century Gothic" panose="020B0502020202020204" pitchFamily="34" charset="0"/>
              </a:rPr>
              <a:t>Décrivez en une ligne les objectifs et les spécialités de cette formation.</a:t>
            </a:r>
            <a:br>
              <a:rPr lang="fr-FR" sz="1000" dirty="0">
                <a:solidFill>
                  <a:schemeClr val="tx1">
                    <a:lumMod val="50000"/>
                    <a:lumOff val="50000"/>
                  </a:schemeClr>
                </a:solidFill>
                <a:latin typeface="Century Gothic" panose="020B0502020202020204" pitchFamily="34" charset="0"/>
              </a:rPr>
            </a:br>
            <a:endParaRPr lang="fr-FR" sz="1000" dirty="0">
              <a:solidFill>
                <a:schemeClr val="tx1">
                  <a:lumMod val="50000"/>
                  <a:lumOff val="50000"/>
                </a:schemeClr>
              </a:solidFill>
              <a:latin typeface="Century Gothic" panose="020B0502020202020204" pitchFamily="34" charset="0"/>
            </a:endParaRPr>
          </a:p>
          <a:p>
            <a:pPr defTabSz="685800">
              <a:defRPr/>
            </a:pPr>
            <a:br>
              <a:rPr lang="fr-FR" sz="1000" dirty="0">
                <a:solidFill>
                  <a:schemeClr val="tx1">
                    <a:lumMod val="50000"/>
                    <a:lumOff val="50000"/>
                  </a:schemeClr>
                </a:solidFill>
                <a:latin typeface="Century Gothic" panose="020B0502020202020204" pitchFamily="34" charset="0"/>
              </a:rPr>
            </a:br>
            <a:endParaRPr lang="fr-FR" sz="1000" dirty="0">
              <a:solidFill>
                <a:schemeClr val="tx1">
                  <a:lumMod val="50000"/>
                  <a:lumOff val="50000"/>
                </a:schemeClr>
              </a:solidFill>
              <a:latin typeface="Century Gothic" panose="020B0502020202020204" pitchFamily="34" charset="0"/>
            </a:endParaRPr>
          </a:p>
        </p:txBody>
      </p:sp>
      <p:sp>
        <p:nvSpPr>
          <p:cNvPr id="56" name="Isosceles Triangle 96"/>
          <p:cNvSpPr/>
          <p:nvPr/>
        </p:nvSpPr>
        <p:spPr>
          <a:xfrm rot="5400000">
            <a:off x="2875615" y="7778067"/>
            <a:ext cx="125916" cy="108549"/>
          </a:xfrm>
          <a:prstGeom prst="triangle">
            <a:avLst/>
          </a:prstGeom>
          <a:solidFill>
            <a:srgbClr val="C841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943">
              <a:latin typeface="Century Gothic" panose="020B0502020202020204" pitchFamily="34" charset="0"/>
            </a:endParaRPr>
          </a:p>
        </p:txBody>
      </p:sp>
      <p:sp>
        <p:nvSpPr>
          <p:cNvPr id="57" name="Isosceles Triangle 96"/>
          <p:cNvSpPr/>
          <p:nvPr/>
        </p:nvSpPr>
        <p:spPr>
          <a:xfrm rot="5400000">
            <a:off x="2884888" y="8391342"/>
            <a:ext cx="125916" cy="108549"/>
          </a:xfrm>
          <a:prstGeom prst="triangle">
            <a:avLst/>
          </a:prstGeom>
          <a:solidFill>
            <a:srgbClr val="C841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943">
              <a:latin typeface="Century Gothic" panose="020B0502020202020204" pitchFamily="34" charset="0"/>
            </a:endParaRPr>
          </a:p>
        </p:txBody>
      </p:sp>
      <p:sp>
        <p:nvSpPr>
          <p:cNvPr id="58" name="TextBox 122"/>
          <p:cNvSpPr txBox="1"/>
          <p:nvPr/>
        </p:nvSpPr>
        <p:spPr>
          <a:xfrm>
            <a:off x="499981" y="5907652"/>
            <a:ext cx="2001211" cy="166071"/>
          </a:xfrm>
          <a:prstGeom prst="rect">
            <a:avLst/>
          </a:prstGeom>
          <a:noFill/>
        </p:spPr>
        <p:txBody>
          <a:bodyPr wrap="square" lIns="0" tIns="0" rIns="0" bIns="0" rtlCol="0">
            <a:spAutoFit/>
          </a:bodyPr>
          <a:lstStyle/>
          <a:p>
            <a:r>
              <a:rPr lang="en-US" sz="1079" dirty="0">
                <a:solidFill>
                  <a:schemeClr val="tx1">
                    <a:lumMod val="75000"/>
                    <a:lumOff val="25000"/>
                  </a:schemeClr>
                </a:solidFill>
                <a:latin typeface="Century Gothic" panose="020B0502020202020204" pitchFamily="34" charset="0"/>
                <a:ea typeface="Arial" charset="0"/>
                <a:cs typeface="Arial" charset="0"/>
              </a:rPr>
              <a:t>Windows / MACOS</a:t>
            </a:r>
          </a:p>
        </p:txBody>
      </p:sp>
      <p:sp>
        <p:nvSpPr>
          <p:cNvPr id="59" name="TextBox 125"/>
          <p:cNvSpPr txBox="1"/>
          <p:nvPr/>
        </p:nvSpPr>
        <p:spPr>
          <a:xfrm>
            <a:off x="499981" y="6331754"/>
            <a:ext cx="1956522" cy="166071"/>
          </a:xfrm>
          <a:prstGeom prst="rect">
            <a:avLst/>
          </a:prstGeom>
          <a:noFill/>
        </p:spPr>
        <p:txBody>
          <a:bodyPr wrap="square" lIns="0" tIns="0" rIns="0" bIns="0" rtlCol="0">
            <a:spAutoFit/>
          </a:bodyPr>
          <a:lstStyle/>
          <a:p>
            <a:r>
              <a:rPr lang="fr-FR" sz="1079" dirty="0">
                <a:solidFill>
                  <a:schemeClr val="tx1">
                    <a:lumMod val="75000"/>
                    <a:lumOff val="25000"/>
                  </a:schemeClr>
                </a:solidFill>
                <a:latin typeface="Century Gothic" panose="020B0502020202020204" pitchFamily="34" charset="0"/>
                <a:ea typeface="Arial" charset="0"/>
                <a:cs typeface="Arial" charset="0"/>
              </a:rPr>
              <a:t>Leadership</a:t>
            </a:r>
            <a:endParaRPr lang="en-US" sz="1079" dirty="0">
              <a:solidFill>
                <a:schemeClr val="tx1">
                  <a:lumMod val="75000"/>
                  <a:lumOff val="25000"/>
                </a:schemeClr>
              </a:solidFill>
              <a:latin typeface="Century Gothic" panose="020B0502020202020204" pitchFamily="34" charset="0"/>
              <a:ea typeface="Arial" charset="0"/>
              <a:cs typeface="Arial" charset="0"/>
            </a:endParaRPr>
          </a:p>
        </p:txBody>
      </p:sp>
      <p:sp>
        <p:nvSpPr>
          <p:cNvPr id="60" name="TextBox 128"/>
          <p:cNvSpPr txBox="1"/>
          <p:nvPr/>
        </p:nvSpPr>
        <p:spPr>
          <a:xfrm>
            <a:off x="499981" y="6746221"/>
            <a:ext cx="2042462" cy="166071"/>
          </a:xfrm>
          <a:prstGeom prst="rect">
            <a:avLst/>
          </a:prstGeom>
          <a:noFill/>
        </p:spPr>
        <p:txBody>
          <a:bodyPr wrap="square" lIns="0" tIns="0" rIns="0" bIns="0" rtlCol="0">
            <a:spAutoFit/>
          </a:bodyPr>
          <a:lstStyle/>
          <a:p>
            <a:r>
              <a:rPr lang="en-US" sz="1079" dirty="0" err="1">
                <a:solidFill>
                  <a:schemeClr val="tx1">
                    <a:lumMod val="75000"/>
                    <a:lumOff val="25000"/>
                  </a:schemeClr>
                </a:solidFill>
                <a:latin typeface="Century Gothic" panose="020B0502020202020204" pitchFamily="34" charset="0"/>
                <a:ea typeface="Arial" charset="0"/>
                <a:cs typeface="Arial" charset="0"/>
              </a:rPr>
              <a:t>Créativité</a:t>
            </a:r>
            <a:endParaRPr lang="en-US" sz="1079" dirty="0">
              <a:solidFill>
                <a:schemeClr val="tx1">
                  <a:lumMod val="75000"/>
                  <a:lumOff val="25000"/>
                </a:schemeClr>
              </a:solidFill>
              <a:latin typeface="Century Gothic" panose="020B0502020202020204" pitchFamily="34" charset="0"/>
              <a:ea typeface="Arial" charset="0"/>
              <a:cs typeface="Arial" charset="0"/>
            </a:endParaRPr>
          </a:p>
        </p:txBody>
      </p:sp>
      <p:sp>
        <p:nvSpPr>
          <p:cNvPr id="61" name="Oval 97"/>
          <p:cNvSpPr/>
          <p:nvPr/>
        </p:nvSpPr>
        <p:spPr>
          <a:xfrm>
            <a:off x="499854" y="6140349"/>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62" name="Oval 97"/>
          <p:cNvSpPr/>
          <p:nvPr/>
        </p:nvSpPr>
        <p:spPr>
          <a:xfrm>
            <a:off x="650383" y="6140349"/>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73" name="Oval 97"/>
          <p:cNvSpPr/>
          <p:nvPr/>
        </p:nvSpPr>
        <p:spPr>
          <a:xfrm>
            <a:off x="800912" y="6139504"/>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79" name="Oval 97"/>
          <p:cNvSpPr/>
          <p:nvPr/>
        </p:nvSpPr>
        <p:spPr>
          <a:xfrm>
            <a:off x="951441" y="6140349"/>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80" name="Oval 97"/>
          <p:cNvSpPr/>
          <p:nvPr/>
        </p:nvSpPr>
        <p:spPr>
          <a:xfrm>
            <a:off x="1101970" y="6140349"/>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81" name="Oval 97"/>
          <p:cNvSpPr/>
          <p:nvPr/>
        </p:nvSpPr>
        <p:spPr>
          <a:xfrm>
            <a:off x="1252499" y="6139504"/>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82" name="Oval 97"/>
          <p:cNvSpPr/>
          <p:nvPr/>
        </p:nvSpPr>
        <p:spPr>
          <a:xfrm>
            <a:off x="1403028" y="6140349"/>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83" name="Oval 97"/>
          <p:cNvSpPr/>
          <p:nvPr/>
        </p:nvSpPr>
        <p:spPr>
          <a:xfrm>
            <a:off x="1553557" y="6140349"/>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84" name="Oval 97"/>
          <p:cNvSpPr/>
          <p:nvPr/>
        </p:nvSpPr>
        <p:spPr>
          <a:xfrm>
            <a:off x="1704086" y="6139504"/>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85" name="Oval 97"/>
          <p:cNvSpPr/>
          <p:nvPr/>
        </p:nvSpPr>
        <p:spPr>
          <a:xfrm>
            <a:off x="1854615" y="6139503"/>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86" name="Oval 97"/>
          <p:cNvSpPr/>
          <p:nvPr/>
        </p:nvSpPr>
        <p:spPr>
          <a:xfrm>
            <a:off x="499854" y="657742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87" name="Oval 97"/>
          <p:cNvSpPr/>
          <p:nvPr/>
        </p:nvSpPr>
        <p:spPr>
          <a:xfrm>
            <a:off x="650383" y="657742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88" name="Oval 97"/>
          <p:cNvSpPr/>
          <p:nvPr/>
        </p:nvSpPr>
        <p:spPr>
          <a:xfrm>
            <a:off x="800912" y="6576577"/>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90" name="Oval 97"/>
          <p:cNvSpPr/>
          <p:nvPr/>
        </p:nvSpPr>
        <p:spPr>
          <a:xfrm>
            <a:off x="951441" y="657742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91" name="Oval 97"/>
          <p:cNvSpPr/>
          <p:nvPr/>
        </p:nvSpPr>
        <p:spPr>
          <a:xfrm>
            <a:off x="1101970" y="657742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92" name="Oval 97"/>
          <p:cNvSpPr/>
          <p:nvPr/>
        </p:nvSpPr>
        <p:spPr>
          <a:xfrm>
            <a:off x="1252499" y="6576577"/>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93" name="Oval 97"/>
          <p:cNvSpPr/>
          <p:nvPr/>
        </p:nvSpPr>
        <p:spPr>
          <a:xfrm>
            <a:off x="1403028" y="657742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94" name="Oval 97"/>
          <p:cNvSpPr/>
          <p:nvPr/>
        </p:nvSpPr>
        <p:spPr>
          <a:xfrm>
            <a:off x="1553557" y="6577422"/>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98" name="Oval 97"/>
          <p:cNvSpPr/>
          <p:nvPr/>
        </p:nvSpPr>
        <p:spPr>
          <a:xfrm>
            <a:off x="1704086" y="6576577"/>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03" name="Oval 97"/>
          <p:cNvSpPr/>
          <p:nvPr/>
        </p:nvSpPr>
        <p:spPr>
          <a:xfrm>
            <a:off x="1854615" y="6576576"/>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04" name="Oval 97"/>
          <p:cNvSpPr/>
          <p:nvPr/>
        </p:nvSpPr>
        <p:spPr>
          <a:xfrm>
            <a:off x="507364" y="6996986"/>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06" name="Oval 97"/>
          <p:cNvSpPr/>
          <p:nvPr/>
        </p:nvSpPr>
        <p:spPr>
          <a:xfrm>
            <a:off x="657893" y="6996986"/>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08" name="Oval 97"/>
          <p:cNvSpPr/>
          <p:nvPr/>
        </p:nvSpPr>
        <p:spPr>
          <a:xfrm>
            <a:off x="808422" y="6996141"/>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12" name="Oval 97"/>
          <p:cNvSpPr/>
          <p:nvPr/>
        </p:nvSpPr>
        <p:spPr>
          <a:xfrm>
            <a:off x="958951" y="6996986"/>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13" name="Oval 97"/>
          <p:cNvSpPr/>
          <p:nvPr/>
        </p:nvSpPr>
        <p:spPr>
          <a:xfrm>
            <a:off x="1109480" y="6996986"/>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14" name="Oval 97"/>
          <p:cNvSpPr/>
          <p:nvPr/>
        </p:nvSpPr>
        <p:spPr>
          <a:xfrm>
            <a:off x="1260009" y="6996141"/>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15" name="Oval 97"/>
          <p:cNvSpPr/>
          <p:nvPr/>
        </p:nvSpPr>
        <p:spPr>
          <a:xfrm>
            <a:off x="1410538" y="6996986"/>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16" name="Oval 97"/>
          <p:cNvSpPr/>
          <p:nvPr/>
        </p:nvSpPr>
        <p:spPr>
          <a:xfrm>
            <a:off x="1561067" y="6996986"/>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18" name="Oval 97"/>
          <p:cNvSpPr/>
          <p:nvPr/>
        </p:nvSpPr>
        <p:spPr>
          <a:xfrm>
            <a:off x="1711596" y="6996141"/>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20" name="Oval 97"/>
          <p:cNvSpPr/>
          <p:nvPr/>
        </p:nvSpPr>
        <p:spPr>
          <a:xfrm>
            <a:off x="1862125" y="6996140"/>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89" name="TextBox 122"/>
          <p:cNvSpPr txBox="1"/>
          <p:nvPr/>
        </p:nvSpPr>
        <p:spPr>
          <a:xfrm>
            <a:off x="501184" y="7194089"/>
            <a:ext cx="2001211" cy="166071"/>
          </a:xfrm>
          <a:prstGeom prst="rect">
            <a:avLst/>
          </a:prstGeom>
          <a:noFill/>
        </p:spPr>
        <p:txBody>
          <a:bodyPr wrap="square" lIns="0" tIns="0" rIns="0" bIns="0" rtlCol="0">
            <a:spAutoFit/>
          </a:bodyPr>
          <a:lstStyle/>
          <a:p>
            <a:r>
              <a:rPr lang="en-US" sz="1079" dirty="0">
                <a:solidFill>
                  <a:schemeClr val="tx1">
                    <a:lumMod val="75000"/>
                    <a:lumOff val="25000"/>
                  </a:schemeClr>
                </a:solidFill>
                <a:latin typeface="Century Gothic" panose="020B0502020202020204" pitchFamily="34" charset="0"/>
                <a:ea typeface="Arial" charset="0"/>
                <a:cs typeface="Arial" charset="0"/>
              </a:rPr>
              <a:t>Windows / MACOS</a:t>
            </a:r>
          </a:p>
        </p:txBody>
      </p:sp>
      <p:sp>
        <p:nvSpPr>
          <p:cNvPr id="190" name="TextBox 125"/>
          <p:cNvSpPr txBox="1"/>
          <p:nvPr/>
        </p:nvSpPr>
        <p:spPr>
          <a:xfrm>
            <a:off x="501184" y="7618191"/>
            <a:ext cx="1956522" cy="166071"/>
          </a:xfrm>
          <a:prstGeom prst="rect">
            <a:avLst/>
          </a:prstGeom>
          <a:noFill/>
        </p:spPr>
        <p:txBody>
          <a:bodyPr wrap="square" lIns="0" tIns="0" rIns="0" bIns="0" rtlCol="0">
            <a:spAutoFit/>
          </a:bodyPr>
          <a:lstStyle/>
          <a:p>
            <a:r>
              <a:rPr lang="fr-FR" sz="1079">
                <a:solidFill>
                  <a:schemeClr val="tx1">
                    <a:lumMod val="75000"/>
                    <a:lumOff val="25000"/>
                  </a:schemeClr>
                </a:solidFill>
                <a:latin typeface="Century Gothic" panose="020B0502020202020204" pitchFamily="34" charset="0"/>
                <a:ea typeface="Arial" charset="0"/>
                <a:cs typeface="Arial" charset="0"/>
              </a:rPr>
              <a:t>Leadership</a:t>
            </a:r>
            <a:endParaRPr lang="en-US" sz="1079" dirty="0">
              <a:solidFill>
                <a:schemeClr val="tx1">
                  <a:lumMod val="75000"/>
                  <a:lumOff val="25000"/>
                </a:schemeClr>
              </a:solidFill>
              <a:latin typeface="Century Gothic" panose="020B0502020202020204" pitchFamily="34" charset="0"/>
              <a:ea typeface="Arial" charset="0"/>
              <a:cs typeface="Arial" charset="0"/>
            </a:endParaRPr>
          </a:p>
        </p:txBody>
      </p:sp>
      <p:sp>
        <p:nvSpPr>
          <p:cNvPr id="191" name="TextBox 128"/>
          <p:cNvSpPr txBox="1"/>
          <p:nvPr/>
        </p:nvSpPr>
        <p:spPr>
          <a:xfrm>
            <a:off x="501184" y="8032658"/>
            <a:ext cx="2042462" cy="166071"/>
          </a:xfrm>
          <a:prstGeom prst="rect">
            <a:avLst/>
          </a:prstGeom>
          <a:noFill/>
        </p:spPr>
        <p:txBody>
          <a:bodyPr wrap="square" lIns="0" tIns="0" rIns="0" bIns="0" rtlCol="0">
            <a:spAutoFit/>
          </a:bodyPr>
          <a:lstStyle/>
          <a:p>
            <a:r>
              <a:rPr lang="en-US" sz="1079" dirty="0" err="1">
                <a:solidFill>
                  <a:schemeClr val="tx1">
                    <a:lumMod val="75000"/>
                    <a:lumOff val="25000"/>
                  </a:schemeClr>
                </a:solidFill>
                <a:latin typeface="Century Gothic" panose="020B0502020202020204" pitchFamily="34" charset="0"/>
                <a:ea typeface="Arial" charset="0"/>
                <a:cs typeface="Arial" charset="0"/>
              </a:rPr>
              <a:t>Créativité</a:t>
            </a:r>
            <a:endParaRPr lang="en-US" sz="1079" dirty="0">
              <a:solidFill>
                <a:schemeClr val="tx1">
                  <a:lumMod val="75000"/>
                  <a:lumOff val="25000"/>
                </a:schemeClr>
              </a:solidFill>
              <a:latin typeface="Century Gothic" panose="020B0502020202020204" pitchFamily="34" charset="0"/>
              <a:ea typeface="Arial" charset="0"/>
              <a:cs typeface="Arial" charset="0"/>
            </a:endParaRPr>
          </a:p>
        </p:txBody>
      </p:sp>
      <p:sp>
        <p:nvSpPr>
          <p:cNvPr id="192" name="Oval 97"/>
          <p:cNvSpPr/>
          <p:nvPr/>
        </p:nvSpPr>
        <p:spPr>
          <a:xfrm>
            <a:off x="501057" y="7426786"/>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93" name="Oval 97"/>
          <p:cNvSpPr/>
          <p:nvPr/>
        </p:nvSpPr>
        <p:spPr>
          <a:xfrm>
            <a:off x="651586" y="7426786"/>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94" name="Oval 97"/>
          <p:cNvSpPr/>
          <p:nvPr/>
        </p:nvSpPr>
        <p:spPr>
          <a:xfrm>
            <a:off x="802115" y="7425941"/>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95" name="Oval 97"/>
          <p:cNvSpPr/>
          <p:nvPr/>
        </p:nvSpPr>
        <p:spPr>
          <a:xfrm>
            <a:off x="952644" y="7426786"/>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96" name="Oval 97"/>
          <p:cNvSpPr/>
          <p:nvPr/>
        </p:nvSpPr>
        <p:spPr>
          <a:xfrm>
            <a:off x="1103173" y="7426786"/>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97" name="Oval 97"/>
          <p:cNvSpPr/>
          <p:nvPr/>
        </p:nvSpPr>
        <p:spPr>
          <a:xfrm>
            <a:off x="1253702" y="7425941"/>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98" name="Oval 97"/>
          <p:cNvSpPr/>
          <p:nvPr/>
        </p:nvSpPr>
        <p:spPr>
          <a:xfrm>
            <a:off x="1404231" y="7426786"/>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199" name="Oval 97"/>
          <p:cNvSpPr/>
          <p:nvPr/>
        </p:nvSpPr>
        <p:spPr>
          <a:xfrm>
            <a:off x="1554760" y="7426786"/>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00" name="Oval 97"/>
          <p:cNvSpPr/>
          <p:nvPr/>
        </p:nvSpPr>
        <p:spPr>
          <a:xfrm>
            <a:off x="1705289" y="7425941"/>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01" name="Oval 97"/>
          <p:cNvSpPr/>
          <p:nvPr/>
        </p:nvSpPr>
        <p:spPr>
          <a:xfrm>
            <a:off x="1855818" y="7425940"/>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02" name="Oval 97"/>
          <p:cNvSpPr/>
          <p:nvPr/>
        </p:nvSpPr>
        <p:spPr>
          <a:xfrm>
            <a:off x="501057" y="7863859"/>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03" name="Oval 97"/>
          <p:cNvSpPr/>
          <p:nvPr/>
        </p:nvSpPr>
        <p:spPr>
          <a:xfrm>
            <a:off x="651586" y="7863859"/>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04" name="Oval 97"/>
          <p:cNvSpPr/>
          <p:nvPr/>
        </p:nvSpPr>
        <p:spPr>
          <a:xfrm>
            <a:off x="802115" y="7863014"/>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05" name="Oval 97"/>
          <p:cNvSpPr/>
          <p:nvPr/>
        </p:nvSpPr>
        <p:spPr>
          <a:xfrm>
            <a:off x="952644" y="7863859"/>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06" name="Oval 97"/>
          <p:cNvSpPr/>
          <p:nvPr/>
        </p:nvSpPr>
        <p:spPr>
          <a:xfrm>
            <a:off x="1103173" y="7863859"/>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07" name="Oval 97"/>
          <p:cNvSpPr/>
          <p:nvPr/>
        </p:nvSpPr>
        <p:spPr>
          <a:xfrm>
            <a:off x="1253702" y="7863014"/>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08" name="Oval 97"/>
          <p:cNvSpPr/>
          <p:nvPr/>
        </p:nvSpPr>
        <p:spPr>
          <a:xfrm>
            <a:off x="1404231" y="7863859"/>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09" name="Oval 97"/>
          <p:cNvSpPr/>
          <p:nvPr/>
        </p:nvSpPr>
        <p:spPr>
          <a:xfrm>
            <a:off x="1554760" y="7863859"/>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10" name="Oval 97"/>
          <p:cNvSpPr/>
          <p:nvPr/>
        </p:nvSpPr>
        <p:spPr>
          <a:xfrm>
            <a:off x="1705289" y="7863014"/>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11" name="Oval 97"/>
          <p:cNvSpPr/>
          <p:nvPr/>
        </p:nvSpPr>
        <p:spPr>
          <a:xfrm>
            <a:off x="1855818" y="7863013"/>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12" name="Oval 97"/>
          <p:cNvSpPr/>
          <p:nvPr/>
        </p:nvSpPr>
        <p:spPr>
          <a:xfrm>
            <a:off x="508567" y="828342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13" name="Oval 97"/>
          <p:cNvSpPr/>
          <p:nvPr/>
        </p:nvSpPr>
        <p:spPr>
          <a:xfrm>
            <a:off x="659096" y="828342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14" name="Oval 97"/>
          <p:cNvSpPr/>
          <p:nvPr/>
        </p:nvSpPr>
        <p:spPr>
          <a:xfrm>
            <a:off x="809625" y="828257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15" name="Oval 97"/>
          <p:cNvSpPr/>
          <p:nvPr/>
        </p:nvSpPr>
        <p:spPr>
          <a:xfrm>
            <a:off x="960154" y="828342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16" name="Oval 97"/>
          <p:cNvSpPr/>
          <p:nvPr/>
        </p:nvSpPr>
        <p:spPr>
          <a:xfrm>
            <a:off x="1110683" y="828342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17" name="Oval 97"/>
          <p:cNvSpPr/>
          <p:nvPr/>
        </p:nvSpPr>
        <p:spPr>
          <a:xfrm>
            <a:off x="1261212" y="828257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18" name="Oval 97"/>
          <p:cNvSpPr/>
          <p:nvPr/>
        </p:nvSpPr>
        <p:spPr>
          <a:xfrm>
            <a:off x="1411741" y="8283423"/>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19" name="Oval 97"/>
          <p:cNvSpPr/>
          <p:nvPr/>
        </p:nvSpPr>
        <p:spPr>
          <a:xfrm>
            <a:off x="1562270" y="8283423"/>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20" name="Oval 97"/>
          <p:cNvSpPr/>
          <p:nvPr/>
        </p:nvSpPr>
        <p:spPr>
          <a:xfrm>
            <a:off x="1712799" y="8282578"/>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21" name="Oval 97"/>
          <p:cNvSpPr/>
          <p:nvPr/>
        </p:nvSpPr>
        <p:spPr>
          <a:xfrm>
            <a:off x="1863328" y="8282577"/>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22" name="TextBox 64"/>
          <p:cNvSpPr txBox="1"/>
          <p:nvPr/>
        </p:nvSpPr>
        <p:spPr>
          <a:xfrm>
            <a:off x="641396" y="8807648"/>
            <a:ext cx="1745172" cy="265778"/>
          </a:xfrm>
          <a:prstGeom prst="rect">
            <a:avLst/>
          </a:prstGeom>
          <a:noFill/>
        </p:spPr>
        <p:txBody>
          <a:bodyPr wrap="square" lIns="0" tIns="0" rIns="0" bIns="0" rtlCol="0">
            <a:spAutoFit/>
          </a:bodyPr>
          <a:lstStyle/>
          <a:p>
            <a:pPr algn="r"/>
            <a:r>
              <a:rPr lang="en-US" sz="1727" dirty="0">
                <a:solidFill>
                  <a:schemeClr val="tx1">
                    <a:lumMod val="65000"/>
                    <a:lumOff val="35000"/>
                  </a:schemeClr>
                </a:solidFill>
                <a:latin typeface="Century Gothic" panose="020B0502020202020204" pitchFamily="34" charset="0"/>
                <a:cs typeface="Akzidenz Grotesk BE Light"/>
              </a:rPr>
              <a:t>LANGUES</a:t>
            </a:r>
          </a:p>
        </p:txBody>
      </p:sp>
      <p:sp>
        <p:nvSpPr>
          <p:cNvPr id="223" name="TextBox 122"/>
          <p:cNvSpPr txBox="1"/>
          <p:nvPr/>
        </p:nvSpPr>
        <p:spPr>
          <a:xfrm>
            <a:off x="507491" y="9238381"/>
            <a:ext cx="2001211" cy="166071"/>
          </a:xfrm>
          <a:prstGeom prst="rect">
            <a:avLst/>
          </a:prstGeom>
          <a:noFill/>
        </p:spPr>
        <p:txBody>
          <a:bodyPr wrap="square" lIns="0" tIns="0" rIns="0" bIns="0" rtlCol="0">
            <a:spAutoFit/>
          </a:bodyPr>
          <a:lstStyle/>
          <a:p>
            <a:r>
              <a:rPr lang="en-US" sz="1079" dirty="0" err="1">
                <a:solidFill>
                  <a:schemeClr val="tx1">
                    <a:lumMod val="75000"/>
                    <a:lumOff val="25000"/>
                  </a:schemeClr>
                </a:solidFill>
                <a:latin typeface="Century Gothic" panose="020B0502020202020204" pitchFamily="34" charset="0"/>
                <a:ea typeface="Arial" charset="0"/>
                <a:cs typeface="Arial" charset="0"/>
              </a:rPr>
              <a:t>Anglais</a:t>
            </a:r>
            <a:endParaRPr lang="en-US" sz="1079" dirty="0">
              <a:solidFill>
                <a:schemeClr val="tx1">
                  <a:lumMod val="75000"/>
                  <a:lumOff val="25000"/>
                </a:schemeClr>
              </a:solidFill>
              <a:latin typeface="Century Gothic" panose="020B0502020202020204" pitchFamily="34" charset="0"/>
              <a:ea typeface="Arial" charset="0"/>
              <a:cs typeface="Arial" charset="0"/>
            </a:endParaRPr>
          </a:p>
        </p:txBody>
      </p:sp>
      <p:sp>
        <p:nvSpPr>
          <p:cNvPr id="224" name="TextBox 125"/>
          <p:cNvSpPr txBox="1"/>
          <p:nvPr/>
        </p:nvSpPr>
        <p:spPr>
          <a:xfrm>
            <a:off x="507491" y="9662483"/>
            <a:ext cx="1956522" cy="166071"/>
          </a:xfrm>
          <a:prstGeom prst="rect">
            <a:avLst/>
          </a:prstGeom>
          <a:noFill/>
        </p:spPr>
        <p:txBody>
          <a:bodyPr wrap="square" lIns="0" tIns="0" rIns="0" bIns="0" rtlCol="0">
            <a:spAutoFit/>
          </a:bodyPr>
          <a:lstStyle/>
          <a:p>
            <a:r>
              <a:rPr lang="fr-FR" sz="1079" dirty="0">
                <a:solidFill>
                  <a:schemeClr val="tx1">
                    <a:lumMod val="75000"/>
                    <a:lumOff val="25000"/>
                  </a:schemeClr>
                </a:solidFill>
                <a:latin typeface="Century Gothic" panose="020B0502020202020204" pitchFamily="34" charset="0"/>
                <a:ea typeface="Arial" charset="0"/>
                <a:cs typeface="Arial" charset="0"/>
              </a:rPr>
              <a:t>Allemand</a:t>
            </a:r>
            <a:endParaRPr lang="en-US" sz="1079" dirty="0">
              <a:solidFill>
                <a:schemeClr val="tx1">
                  <a:lumMod val="75000"/>
                  <a:lumOff val="25000"/>
                </a:schemeClr>
              </a:solidFill>
              <a:latin typeface="Century Gothic" panose="020B0502020202020204" pitchFamily="34" charset="0"/>
              <a:ea typeface="Arial" charset="0"/>
              <a:cs typeface="Arial" charset="0"/>
            </a:endParaRPr>
          </a:p>
        </p:txBody>
      </p:sp>
      <p:sp>
        <p:nvSpPr>
          <p:cNvPr id="225" name="TextBox 128"/>
          <p:cNvSpPr txBox="1"/>
          <p:nvPr/>
        </p:nvSpPr>
        <p:spPr>
          <a:xfrm>
            <a:off x="507491" y="10076950"/>
            <a:ext cx="2042462" cy="166071"/>
          </a:xfrm>
          <a:prstGeom prst="rect">
            <a:avLst/>
          </a:prstGeom>
          <a:noFill/>
        </p:spPr>
        <p:txBody>
          <a:bodyPr wrap="square" lIns="0" tIns="0" rIns="0" bIns="0" rtlCol="0">
            <a:spAutoFit/>
          </a:bodyPr>
          <a:lstStyle/>
          <a:p>
            <a:r>
              <a:rPr lang="en-US" sz="1079" dirty="0" err="1">
                <a:solidFill>
                  <a:schemeClr val="tx1">
                    <a:lumMod val="75000"/>
                    <a:lumOff val="25000"/>
                  </a:schemeClr>
                </a:solidFill>
                <a:latin typeface="Century Gothic" panose="020B0502020202020204" pitchFamily="34" charset="0"/>
                <a:ea typeface="Arial" charset="0"/>
                <a:cs typeface="Arial" charset="0"/>
              </a:rPr>
              <a:t>Italien</a:t>
            </a:r>
            <a:endParaRPr lang="en-US" sz="1079" dirty="0">
              <a:solidFill>
                <a:schemeClr val="tx1">
                  <a:lumMod val="75000"/>
                  <a:lumOff val="25000"/>
                </a:schemeClr>
              </a:solidFill>
              <a:latin typeface="Century Gothic" panose="020B0502020202020204" pitchFamily="34" charset="0"/>
              <a:ea typeface="Arial" charset="0"/>
              <a:cs typeface="Arial" charset="0"/>
            </a:endParaRPr>
          </a:p>
        </p:txBody>
      </p:sp>
      <p:sp>
        <p:nvSpPr>
          <p:cNvPr id="226" name="Oval 97"/>
          <p:cNvSpPr/>
          <p:nvPr/>
        </p:nvSpPr>
        <p:spPr>
          <a:xfrm>
            <a:off x="507364" y="947107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27" name="Oval 97"/>
          <p:cNvSpPr/>
          <p:nvPr/>
        </p:nvSpPr>
        <p:spPr>
          <a:xfrm>
            <a:off x="657893" y="947107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28" name="Oval 97"/>
          <p:cNvSpPr/>
          <p:nvPr/>
        </p:nvSpPr>
        <p:spPr>
          <a:xfrm>
            <a:off x="808422" y="9470233"/>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29" name="Oval 97"/>
          <p:cNvSpPr/>
          <p:nvPr/>
        </p:nvSpPr>
        <p:spPr>
          <a:xfrm>
            <a:off x="958951" y="947107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30" name="Oval 97"/>
          <p:cNvSpPr/>
          <p:nvPr/>
        </p:nvSpPr>
        <p:spPr>
          <a:xfrm>
            <a:off x="1109480" y="9471078"/>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31" name="Oval 97"/>
          <p:cNvSpPr/>
          <p:nvPr/>
        </p:nvSpPr>
        <p:spPr>
          <a:xfrm>
            <a:off x="1260009" y="9470233"/>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32" name="Oval 97"/>
          <p:cNvSpPr/>
          <p:nvPr/>
        </p:nvSpPr>
        <p:spPr>
          <a:xfrm>
            <a:off x="1410538" y="9471078"/>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33" name="Oval 97"/>
          <p:cNvSpPr/>
          <p:nvPr/>
        </p:nvSpPr>
        <p:spPr>
          <a:xfrm>
            <a:off x="1561067" y="9471078"/>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34" name="Oval 97"/>
          <p:cNvSpPr/>
          <p:nvPr/>
        </p:nvSpPr>
        <p:spPr>
          <a:xfrm>
            <a:off x="1711596" y="9470233"/>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35" name="Oval 97"/>
          <p:cNvSpPr/>
          <p:nvPr/>
        </p:nvSpPr>
        <p:spPr>
          <a:xfrm>
            <a:off x="1862125" y="9470232"/>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36" name="Oval 97"/>
          <p:cNvSpPr/>
          <p:nvPr/>
        </p:nvSpPr>
        <p:spPr>
          <a:xfrm>
            <a:off x="507364" y="9908151"/>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37" name="Oval 97"/>
          <p:cNvSpPr/>
          <p:nvPr/>
        </p:nvSpPr>
        <p:spPr>
          <a:xfrm>
            <a:off x="657893" y="9908151"/>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38" name="Oval 97"/>
          <p:cNvSpPr/>
          <p:nvPr/>
        </p:nvSpPr>
        <p:spPr>
          <a:xfrm>
            <a:off x="808422" y="9907306"/>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39" name="Oval 97"/>
          <p:cNvSpPr/>
          <p:nvPr/>
        </p:nvSpPr>
        <p:spPr>
          <a:xfrm>
            <a:off x="958951" y="9908151"/>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40" name="Oval 97"/>
          <p:cNvSpPr/>
          <p:nvPr/>
        </p:nvSpPr>
        <p:spPr>
          <a:xfrm>
            <a:off x="1109480" y="9908151"/>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41" name="Oval 97"/>
          <p:cNvSpPr/>
          <p:nvPr/>
        </p:nvSpPr>
        <p:spPr>
          <a:xfrm>
            <a:off x="1260009" y="9907306"/>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42" name="Oval 97"/>
          <p:cNvSpPr/>
          <p:nvPr/>
        </p:nvSpPr>
        <p:spPr>
          <a:xfrm>
            <a:off x="1410538" y="9908151"/>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43" name="Oval 97"/>
          <p:cNvSpPr/>
          <p:nvPr/>
        </p:nvSpPr>
        <p:spPr>
          <a:xfrm>
            <a:off x="1561067" y="9908151"/>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44" name="Oval 97"/>
          <p:cNvSpPr/>
          <p:nvPr/>
        </p:nvSpPr>
        <p:spPr>
          <a:xfrm>
            <a:off x="1711596" y="9907306"/>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45" name="Oval 97"/>
          <p:cNvSpPr/>
          <p:nvPr/>
        </p:nvSpPr>
        <p:spPr>
          <a:xfrm>
            <a:off x="1862125" y="9907305"/>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46" name="Oval 97"/>
          <p:cNvSpPr/>
          <p:nvPr/>
        </p:nvSpPr>
        <p:spPr>
          <a:xfrm>
            <a:off x="514874" y="1032771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47" name="Oval 97"/>
          <p:cNvSpPr/>
          <p:nvPr/>
        </p:nvSpPr>
        <p:spPr>
          <a:xfrm>
            <a:off x="665403" y="1032771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48" name="Oval 97"/>
          <p:cNvSpPr/>
          <p:nvPr/>
        </p:nvSpPr>
        <p:spPr>
          <a:xfrm>
            <a:off x="815932" y="10326870"/>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49" name="Oval 97"/>
          <p:cNvSpPr/>
          <p:nvPr/>
        </p:nvSpPr>
        <p:spPr>
          <a:xfrm>
            <a:off x="966461" y="1032771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50" name="Oval 97"/>
          <p:cNvSpPr/>
          <p:nvPr/>
        </p:nvSpPr>
        <p:spPr>
          <a:xfrm>
            <a:off x="1116990" y="10327715"/>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51" name="Oval 97"/>
          <p:cNvSpPr/>
          <p:nvPr/>
        </p:nvSpPr>
        <p:spPr>
          <a:xfrm>
            <a:off x="1267519" y="10326870"/>
            <a:ext cx="90048" cy="90047"/>
          </a:xfrm>
          <a:prstGeom prst="ellipse">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52" name="Oval 97"/>
          <p:cNvSpPr/>
          <p:nvPr/>
        </p:nvSpPr>
        <p:spPr>
          <a:xfrm>
            <a:off x="1418048" y="10327715"/>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53" name="Oval 97"/>
          <p:cNvSpPr/>
          <p:nvPr/>
        </p:nvSpPr>
        <p:spPr>
          <a:xfrm>
            <a:off x="1568577" y="10327715"/>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54" name="Oval 97"/>
          <p:cNvSpPr/>
          <p:nvPr/>
        </p:nvSpPr>
        <p:spPr>
          <a:xfrm>
            <a:off x="1719106" y="10326870"/>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55" name="Oval 97"/>
          <p:cNvSpPr/>
          <p:nvPr/>
        </p:nvSpPr>
        <p:spPr>
          <a:xfrm>
            <a:off x="1869635" y="10326869"/>
            <a:ext cx="90048" cy="90047"/>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latin typeface="Century Gothic" panose="020B0502020202020204" pitchFamily="34" charset="0"/>
              <a:ea typeface="Arial" charset="0"/>
              <a:cs typeface="Arial" charset="0"/>
            </a:endParaRPr>
          </a:p>
        </p:txBody>
      </p:sp>
      <p:sp>
        <p:nvSpPr>
          <p:cNvPr id="256" name="Isosceles Triangle 96"/>
          <p:cNvSpPr/>
          <p:nvPr/>
        </p:nvSpPr>
        <p:spPr>
          <a:xfrm rot="5400000">
            <a:off x="2899277" y="9004617"/>
            <a:ext cx="125916" cy="108549"/>
          </a:xfrm>
          <a:prstGeom prst="triangle">
            <a:avLst/>
          </a:prstGeom>
          <a:solidFill>
            <a:srgbClr val="C841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943">
              <a:latin typeface="Century Gothic" panose="020B0502020202020204" pitchFamily="34" charset="0"/>
            </a:endParaRPr>
          </a:p>
        </p:txBody>
      </p:sp>
      <p:sp>
        <p:nvSpPr>
          <p:cNvPr id="257" name="TextBox 95"/>
          <p:cNvSpPr txBox="1"/>
          <p:nvPr/>
        </p:nvSpPr>
        <p:spPr>
          <a:xfrm>
            <a:off x="2845180" y="9529594"/>
            <a:ext cx="1660603" cy="265778"/>
          </a:xfrm>
          <a:prstGeom prst="rect">
            <a:avLst/>
          </a:prstGeom>
          <a:noFill/>
        </p:spPr>
        <p:txBody>
          <a:bodyPr wrap="square" lIns="0" tIns="0" rIns="0" bIns="0" rtlCol="0">
            <a:spAutoFit/>
          </a:bodyPr>
          <a:lstStyle/>
          <a:p>
            <a:r>
              <a:rPr lang="en-US" sz="1727" dirty="0">
                <a:solidFill>
                  <a:schemeClr val="tx1">
                    <a:lumMod val="65000"/>
                    <a:lumOff val="35000"/>
                  </a:schemeClr>
                </a:solidFill>
                <a:latin typeface="Century Gothic" panose="020B0502020202020204" pitchFamily="34" charset="0"/>
                <a:cs typeface="Akzidenz Grotesk BE Light"/>
              </a:rPr>
              <a:t>HOBBIES</a:t>
            </a:r>
          </a:p>
        </p:txBody>
      </p:sp>
      <p:sp>
        <p:nvSpPr>
          <p:cNvPr id="258" name="Isosceles Triangle 98"/>
          <p:cNvSpPr/>
          <p:nvPr/>
        </p:nvSpPr>
        <p:spPr>
          <a:xfrm rot="5400000">
            <a:off x="2513814" y="9587463"/>
            <a:ext cx="245375" cy="174820"/>
          </a:xfrm>
          <a:prstGeom prst="triangl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943">
              <a:latin typeface="Century Gothic" panose="020B0502020202020204" pitchFamily="34" charset="0"/>
            </a:endParaRPr>
          </a:p>
        </p:txBody>
      </p:sp>
      <p:sp>
        <p:nvSpPr>
          <p:cNvPr id="4" name="Rectangle 3"/>
          <p:cNvSpPr/>
          <p:nvPr/>
        </p:nvSpPr>
        <p:spPr>
          <a:xfrm>
            <a:off x="3097075" y="9868182"/>
            <a:ext cx="3911466" cy="707886"/>
          </a:xfrm>
          <a:prstGeom prst="rect">
            <a:avLst/>
          </a:prstGeom>
        </p:spPr>
        <p:txBody>
          <a:bodyPr wrap="square">
            <a:spAutoFit/>
          </a:bodyPr>
          <a:lstStyle/>
          <a:p>
            <a:pPr defTabSz="685800">
              <a:defRPr/>
            </a:pPr>
            <a:r>
              <a:rPr lang="fr-FR" sz="1000" dirty="0" err="1">
                <a:solidFill>
                  <a:schemeClr val="tx1">
                    <a:lumMod val="50000"/>
                    <a:lumOff val="50000"/>
                  </a:schemeClr>
                </a:solidFill>
                <a:latin typeface="Century Gothic" panose="020B0502020202020204" pitchFamily="34" charset="0"/>
              </a:rPr>
              <a:t>Lorem</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ipsum</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dolor</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sit</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amet</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consectetur</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adipiscing</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elit</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Integer</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venenatis</a:t>
            </a:r>
            <a:r>
              <a:rPr lang="fr-FR" sz="1000" dirty="0">
                <a:solidFill>
                  <a:schemeClr val="tx1">
                    <a:lumMod val="50000"/>
                    <a:lumOff val="50000"/>
                  </a:schemeClr>
                </a:solidFill>
                <a:latin typeface="Century Gothic" panose="020B0502020202020204" pitchFamily="34" charset="0"/>
              </a:rPr>
              <a:t> erat </a:t>
            </a:r>
            <a:r>
              <a:rPr lang="fr-FR" sz="1000" dirty="0" err="1">
                <a:solidFill>
                  <a:schemeClr val="tx1">
                    <a:lumMod val="50000"/>
                    <a:lumOff val="50000"/>
                  </a:schemeClr>
                </a:solidFill>
                <a:latin typeface="Century Gothic" panose="020B0502020202020204" pitchFamily="34" charset="0"/>
              </a:rPr>
              <a:t>lacus</a:t>
            </a:r>
            <a:r>
              <a:rPr lang="fr-FR" sz="1000" dirty="0">
                <a:solidFill>
                  <a:schemeClr val="tx1">
                    <a:lumMod val="50000"/>
                    <a:lumOff val="50000"/>
                  </a:schemeClr>
                </a:solidFill>
                <a:latin typeface="Century Gothic" panose="020B0502020202020204" pitchFamily="34" charset="0"/>
              </a:rPr>
              <a:t>, vitae </a:t>
            </a:r>
            <a:r>
              <a:rPr lang="fr-FR" sz="1000" dirty="0" err="1">
                <a:solidFill>
                  <a:schemeClr val="tx1">
                    <a:lumMod val="50000"/>
                    <a:lumOff val="50000"/>
                  </a:schemeClr>
                </a:solidFill>
                <a:latin typeface="Century Gothic" panose="020B0502020202020204" pitchFamily="34" charset="0"/>
              </a:rPr>
              <a:t>lacinia</a:t>
            </a:r>
            <a:r>
              <a:rPr lang="fr-FR" sz="1000" dirty="0">
                <a:solidFill>
                  <a:schemeClr val="tx1">
                    <a:lumMod val="50000"/>
                    <a:lumOff val="50000"/>
                  </a:schemeClr>
                </a:solidFill>
                <a:latin typeface="Century Gothic" panose="020B0502020202020204" pitchFamily="34" charset="0"/>
              </a:rPr>
              <a:t> massa </a:t>
            </a:r>
            <a:r>
              <a:rPr lang="fr-FR" sz="1000" dirty="0" err="1">
                <a:solidFill>
                  <a:schemeClr val="tx1">
                    <a:lumMod val="50000"/>
                    <a:lumOff val="50000"/>
                  </a:schemeClr>
                </a:solidFill>
                <a:latin typeface="Century Gothic" panose="020B0502020202020204" pitchFamily="34" charset="0"/>
              </a:rPr>
              <a:t>sodales</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finibus</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Donec</a:t>
            </a:r>
            <a:r>
              <a:rPr lang="fr-FR" sz="1000" dirty="0">
                <a:solidFill>
                  <a:schemeClr val="tx1">
                    <a:lumMod val="50000"/>
                    <a:lumOff val="50000"/>
                  </a:schemeClr>
                </a:solidFill>
                <a:latin typeface="Century Gothic" panose="020B0502020202020204" pitchFamily="34" charset="0"/>
              </a:rPr>
              <a:t> non </a:t>
            </a:r>
            <a:r>
              <a:rPr lang="fr-FR" sz="1000" dirty="0" err="1">
                <a:solidFill>
                  <a:schemeClr val="tx1">
                    <a:lumMod val="50000"/>
                    <a:lumOff val="50000"/>
                  </a:schemeClr>
                </a:solidFill>
                <a:latin typeface="Century Gothic" panose="020B0502020202020204" pitchFamily="34" charset="0"/>
              </a:rPr>
              <a:t>odio</a:t>
            </a:r>
            <a:r>
              <a:rPr lang="fr-FR" sz="1000" dirty="0">
                <a:solidFill>
                  <a:schemeClr val="tx1">
                    <a:lumMod val="50000"/>
                    <a:lumOff val="50000"/>
                  </a:schemeClr>
                </a:solidFill>
                <a:latin typeface="Century Gothic" panose="020B0502020202020204" pitchFamily="34" charset="0"/>
              </a:rPr>
              <a:t> eu erat mollis </a:t>
            </a:r>
            <a:r>
              <a:rPr lang="fr-FR" sz="1000" dirty="0" err="1">
                <a:solidFill>
                  <a:schemeClr val="tx1">
                    <a:lumMod val="50000"/>
                    <a:lumOff val="50000"/>
                  </a:schemeClr>
                </a:solidFill>
                <a:latin typeface="Century Gothic" panose="020B0502020202020204" pitchFamily="34" charset="0"/>
              </a:rPr>
              <a:t>tincidunt</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Aenean</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tempor</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faucibus</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urna</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vel</a:t>
            </a:r>
            <a:r>
              <a:rPr lang="fr-FR" sz="1000" dirty="0">
                <a:solidFill>
                  <a:schemeClr val="tx1">
                    <a:lumMod val="50000"/>
                    <a:lumOff val="50000"/>
                  </a:schemeClr>
                </a:solidFill>
                <a:latin typeface="Century Gothic" panose="020B0502020202020204" pitchFamily="34" charset="0"/>
              </a:rPr>
              <a:t> </a:t>
            </a:r>
            <a:r>
              <a:rPr lang="fr-FR" sz="1000" dirty="0" err="1">
                <a:solidFill>
                  <a:schemeClr val="tx1">
                    <a:lumMod val="50000"/>
                    <a:lumOff val="50000"/>
                  </a:schemeClr>
                </a:solidFill>
                <a:latin typeface="Century Gothic" panose="020B0502020202020204" pitchFamily="34" charset="0"/>
              </a:rPr>
              <a:t>convallis</a:t>
            </a:r>
            <a:r>
              <a:rPr lang="fr-FR" sz="1000" dirty="0">
                <a:solidFill>
                  <a:schemeClr val="tx1">
                    <a:lumMod val="50000"/>
                    <a:lumOff val="50000"/>
                  </a:schemeClr>
                </a:solidFill>
                <a:latin typeface="Century Gothic" panose="020B0502020202020204" pitchFamily="34" charset="0"/>
              </a:rPr>
              <a:t>. </a:t>
            </a:r>
          </a:p>
        </p:txBody>
      </p:sp>
      <p:sp>
        <p:nvSpPr>
          <p:cNvPr id="260" name="TextBox 32"/>
          <p:cNvSpPr txBox="1"/>
          <p:nvPr/>
        </p:nvSpPr>
        <p:spPr>
          <a:xfrm>
            <a:off x="2438312" y="1593042"/>
            <a:ext cx="1867833" cy="169277"/>
          </a:xfrm>
          <a:prstGeom prst="rect">
            <a:avLst/>
          </a:prstGeom>
          <a:noFill/>
        </p:spPr>
        <p:txBody>
          <a:bodyPr wrap="square" lIns="0" tIns="0" rIns="0" bIns="0" rtlCol="0">
            <a:spAutoFit/>
          </a:bodyPr>
          <a:lstStyle/>
          <a:p>
            <a:r>
              <a:rPr lang="en-US" sz="1100" dirty="0">
                <a:solidFill>
                  <a:schemeClr val="bg1"/>
                </a:solidFill>
                <a:latin typeface="Century Gothic" panose="020B0502020202020204" pitchFamily="34" charset="0"/>
                <a:ea typeface="Arial" charset="0"/>
                <a:cs typeface="Arial" charset="0"/>
              </a:rPr>
              <a:t>0102030405 / 0601020304</a:t>
            </a:r>
          </a:p>
        </p:txBody>
      </p:sp>
      <p:sp>
        <p:nvSpPr>
          <p:cNvPr id="262" name="TextBox 35"/>
          <p:cNvSpPr txBox="1"/>
          <p:nvPr/>
        </p:nvSpPr>
        <p:spPr>
          <a:xfrm>
            <a:off x="2456503" y="1973116"/>
            <a:ext cx="1552813" cy="169277"/>
          </a:xfrm>
          <a:prstGeom prst="rect">
            <a:avLst/>
          </a:prstGeom>
          <a:noFill/>
        </p:spPr>
        <p:txBody>
          <a:bodyPr wrap="square" lIns="0" tIns="0" rIns="0" bIns="0" rtlCol="0">
            <a:spAutoFit/>
          </a:bodyPr>
          <a:lstStyle/>
          <a:p>
            <a:r>
              <a:rPr lang="en-US" sz="1100" dirty="0" err="1">
                <a:solidFill>
                  <a:schemeClr val="bg1"/>
                </a:solidFill>
                <a:latin typeface="Century Gothic" panose="020B0502020202020204" pitchFamily="34" charset="0"/>
                <a:ea typeface="Arial" charset="0"/>
                <a:cs typeface="Arial" charset="0"/>
              </a:rPr>
              <a:t>mail@mail.com</a:t>
            </a:r>
            <a:endParaRPr lang="en-US" sz="1100" dirty="0">
              <a:solidFill>
                <a:schemeClr val="bg1"/>
              </a:solidFill>
              <a:latin typeface="Century Gothic" panose="020B0502020202020204" pitchFamily="34" charset="0"/>
              <a:ea typeface="Arial" charset="0"/>
              <a:cs typeface="Arial" charset="0"/>
            </a:endParaRPr>
          </a:p>
        </p:txBody>
      </p:sp>
      <p:sp>
        <p:nvSpPr>
          <p:cNvPr id="265" name="TextBox 38"/>
          <p:cNvSpPr txBox="1"/>
          <p:nvPr/>
        </p:nvSpPr>
        <p:spPr>
          <a:xfrm>
            <a:off x="5149891" y="1578067"/>
            <a:ext cx="2165309" cy="169277"/>
          </a:xfrm>
          <a:prstGeom prst="rect">
            <a:avLst/>
          </a:prstGeom>
          <a:noFill/>
        </p:spPr>
        <p:txBody>
          <a:bodyPr wrap="square" lIns="0" tIns="0" rIns="0" bIns="0" rtlCol="0">
            <a:spAutoFit/>
          </a:bodyPr>
          <a:lstStyle/>
          <a:p>
            <a:pPr algn="ctr"/>
            <a:r>
              <a:rPr lang="en-US" sz="1100" dirty="0" err="1">
                <a:solidFill>
                  <a:schemeClr val="bg1"/>
                </a:solidFill>
                <a:latin typeface="Century Gothic" panose="020B0502020202020204" pitchFamily="34" charset="0"/>
                <a:ea typeface="Arial" charset="0"/>
                <a:cs typeface="Arial" charset="0"/>
              </a:rPr>
              <a:t>www.facebook.com</a:t>
            </a:r>
            <a:r>
              <a:rPr lang="en-US" sz="1100" dirty="0">
                <a:solidFill>
                  <a:schemeClr val="bg1"/>
                </a:solidFill>
                <a:latin typeface="Century Gothic" panose="020B0502020202020204" pitchFamily="34" charset="0"/>
                <a:ea typeface="Arial" charset="0"/>
                <a:cs typeface="Arial" charset="0"/>
              </a:rPr>
              <a:t>/</a:t>
            </a:r>
            <a:r>
              <a:rPr lang="en-US" sz="1100" dirty="0" err="1">
                <a:solidFill>
                  <a:schemeClr val="bg1"/>
                </a:solidFill>
                <a:latin typeface="Century Gothic" panose="020B0502020202020204" pitchFamily="34" charset="0"/>
                <a:ea typeface="Arial" charset="0"/>
                <a:cs typeface="Arial" charset="0"/>
              </a:rPr>
              <a:t>padamis</a:t>
            </a:r>
            <a:endParaRPr lang="en-US" sz="1100" dirty="0">
              <a:solidFill>
                <a:schemeClr val="bg1"/>
              </a:solidFill>
              <a:latin typeface="Century Gothic" panose="020B0502020202020204" pitchFamily="34" charset="0"/>
              <a:ea typeface="Arial" charset="0"/>
              <a:cs typeface="Arial" charset="0"/>
            </a:endParaRPr>
          </a:p>
        </p:txBody>
      </p:sp>
      <p:sp>
        <p:nvSpPr>
          <p:cNvPr id="266" name="TextBox 40"/>
          <p:cNvSpPr txBox="1"/>
          <p:nvPr/>
        </p:nvSpPr>
        <p:spPr>
          <a:xfrm>
            <a:off x="5190893" y="1964042"/>
            <a:ext cx="2286000" cy="169277"/>
          </a:xfrm>
          <a:prstGeom prst="rect">
            <a:avLst/>
          </a:prstGeom>
          <a:noFill/>
        </p:spPr>
        <p:txBody>
          <a:bodyPr wrap="square" lIns="0" tIns="0" rIns="0" bIns="0" rtlCol="0">
            <a:spAutoFit/>
          </a:bodyPr>
          <a:lstStyle/>
          <a:p>
            <a:r>
              <a:rPr lang="en-US" sz="1100" dirty="0">
                <a:solidFill>
                  <a:schemeClr val="bg1"/>
                </a:solidFill>
                <a:latin typeface="Century Gothic" panose="020B0502020202020204" pitchFamily="34" charset="0"/>
                <a:ea typeface="Arial" charset="0"/>
                <a:cs typeface="Arial" charset="0"/>
              </a:rPr>
              <a:t>12 rue de la </a:t>
            </a:r>
            <a:r>
              <a:rPr lang="en-US" sz="1100" dirty="0" err="1">
                <a:solidFill>
                  <a:schemeClr val="bg1"/>
                </a:solidFill>
                <a:latin typeface="Century Gothic" panose="020B0502020202020204" pitchFamily="34" charset="0"/>
                <a:ea typeface="Arial" charset="0"/>
                <a:cs typeface="Arial" charset="0"/>
              </a:rPr>
              <a:t>Réussite</a:t>
            </a:r>
            <a:r>
              <a:rPr lang="en-US" sz="1100" dirty="0">
                <a:solidFill>
                  <a:schemeClr val="bg1"/>
                </a:solidFill>
                <a:latin typeface="Century Gothic" panose="020B0502020202020204" pitchFamily="34" charset="0"/>
                <a:ea typeface="Arial" charset="0"/>
                <a:cs typeface="Arial" charset="0"/>
              </a:rPr>
              <a:t> 75012 Paris</a:t>
            </a:r>
          </a:p>
        </p:txBody>
      </p:sp>
      <p:cxnSp>
        <p:nvCxnSpPr>
          <p:cNvPr id="267" name="Straight Connector 27"/>
          <p:cNvCxnSpPr/>
          <p:nvPr/>
        </p:nvCxnSpPr>
        <p:spPr>
          <a:xfrm>
            <a:off x="2624043" y="1371946"/>
            <a:ext cx="5023993" cy="0"/>
          </a:xfrm>
          <a:prstGeom prst="line">
            <a:avLst/>
          </a:prstGeom>
          <a:ln w="3175" cmpd="sng">
            <a:solidFill>
              <a:schemeClr val="bg1"/>
            </a:solidFill>
            <a:prstDash val="solid"/>
          </a:ln>
          <a:effectLst/>
        </p:spPr>
        <p:style>
          <a:lnRef idx="2">
            <a:schemeClr val="accent1"/>
          </a:lnRef>
          <a:fillRef idx="0">
            <a:schemeClr val="accent1"/>
          </a:fillRef>
          <a:effectRef idx="1">
            <a:schemeClr val="accent1"/>
          </a:effectRef>
          <a:fontRef idx="minor">
            <a:schemeClr val="tx1"/>
          </a:fontRef>
        </p:style>
      </p:cxnSp>
      <p:sp>
        <p:nvSpPr>
          <p:cNvPr id="268" name="Rectangle 267"/>
          <p:cNvSpPr/>
          <p:nvPr/>
        </p:nvSpPr>
        <p:spPr>
          <a:xfrm>
            <a:off x="0" y="10635485"/>
            <a:ext cx="7559675" cy="56328"/>
          </a:xfrm>
          <a:prstGeom prst="rect">
            <a:avLst/>
          </a:prstGeom>
          <a:solidFill>
            <a:srgbClr val="C841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latin typeface="Century Gothic" panose="020B0502020202020204" pitchFamily="34" charset="0"/>
            </a:endParaRPr>
          </a:p>
        </p:txBody>
      </p:sp>
      <p:pic>
        <p:nvPicPr>
          <p:cNvPr id="5" name="Image 4">
            <a:extLst>
              <a:ext uri="{FF2B5EF4-FFF2-40B4-BE49-F238E27FC236}">
                <a16:creationId xmlns:a16="http://schemas.microsoft.com/office/drawing/2014/main" id="{D2A6EC5E-F71F-FD42-8D7C-5F26ADAFD135}"/>
              </a:ext>
            </a:extLst>
          </p:cNvPr>
          <p:cNvPicPr>
            <a:picLocks noChangeAspect="1"/>
          </p:cNvPicPr>
          <p:nvPr/>
        </p:nvPicPr>
        <p:blipFill>
          <a:blip r:embed="rId2"/>
          <a:stretch>
            <a:fillRect/>
          </a:stretch>
        </p:blipFill>
        <p:spPr>
          <a:xfrm>
            <a:off x="67226" y="458592"/>
            <a:ext cx="1898748" cy="1889348"/>
          </a:xfrm>
          <a:prstGeom prst="rect">
            <a:avLst/>
          </a:prstGeom>
        </p:spPr>
      </p:pic>
      <p:pic>
        <p:nvPicPr>
          <p:cNvPr id="17" name="Image 16">
            <a:extLst>
              <a:ext uri="{FF2B5EF4-FFF2-40B4-BE49-F238E27FC236}">
                <a16:creationId xmlns:a16="http://schemas.microsoft.com/office/drawing/2014/main" id="{82CC2E13-4A22-A241-8C64-96BEBD0A6010}"/>
              </a:ext>
            </a:extLst>
          </p:cNvPr>
          <p:cNvPicPr>
            <a:picLocks noChangeAspect="1"/>
          </p:cNvPicPr>
          <p:nvPr/>
        </p:nvPicPr>
        <p:blipFill>
          <a:blip r:embed="rId3"/>
          <a:stretch>
            <a:fillRect/>
          </a:stretch>
        </p:blipFill>
        <p:spPr>
          <a:xfrm>
            <a:off x="2018696" y="1447733"/>
            <a:ext cx="367872" cy="392397"/>
          </a:xfrm>
          <a:prstGeom prst="rect">
            <a:avLst/>
          </a:prstGeom>
        </p:spPr>
      </p:pic>
      <p:pic>
        <p:nvPicPr>
          <p:cNvPr id="19" name="Image 18">
            <a:extLst>
              <a:ext uri="{FF2B5EF4-FFF2-40B4-BE49-F238E27FC236}">
                <a16:creationId xmlns:a16="http://schemas.microsoft.com/office/drawing/2014/main" id="{93DC531E-3615-B940-B97C-0F58FB82761B}"/>
              </a:ext>
            </a:extLst>
          </p:cNvPr>
          <p:cNvPicPr>
            <a:picLocks noChangeAspect="1"/>
          </p:cNvPicPr>
          <p:nvPr/>
        </p:nvPicPr>
        <p:blipFill>
          <a:blip r:embed="rId4"/>
          <a:stretch>
            <a:fillRect/>
          </a:stretch>
        </p:blipFill>
        <p:spPr>
          <a:xfrm>
            <a:off x="1975951" y="1873580"/>
            <a:ext cx="409868" cy="423090"/>
          </a:xfrm>
          <a:prstGeom prst="rect">
            <a:avLst/>
          </a:prstGeom>
        </p:spPr>
      </p:pic>
      <p:pic>
        <p:nvPicPr>
          <p:cNvPr id="21" name="Image 20">
            <a:extLst>
              <a:ext uri="{FF2B5EF4-FFF2-40B4-BE49-F238E27FC236}">
                <a16:creationId xmlns:a16="http://schemas.microsoft.com/office/drawing/2014/main" id="{BFDB9318-42A4-8049-ABD2-38E2930387BF}"/>
              </a:ext>
            </a:extLst>
          </p:cNvPr>
          <p:cNvPicPr>
            <a:picLocks noChangeAspect="1"/>
          </p:cNvPicPr>
          <p:nvPr/>
        </p:nvPicPr>
        <p:blipFill>
          <a:blip r:embed="rId5"/>
          <a:stretch>
            <a:fillRect/>
          </a:stretch>
        </p:blipFill>
        <p:spPr>
          <a:xfrm>
            <a:off x="4726739" y="1500274"/>
            <a:ext cx="379652" cy="385775"/>
          </a:xfrm>
          <a:prstGeom prst="rect">
            <a:avLst/>
          </a:prstGeom>
        </p:spPr>
      </p:pic>
      <p:pic>
        <p:nvPicPr>
          <p:cNvPr id="23" name="Image 22">
            <a:extLst>
              <a:ext uri="{FF2B5EF4-FFF2-40B4-BE49-F238E27FC236}">
                <a16:creationId xmlns:a16="http://schemas.microsoft.com/office/drawing/2014/main" id="{8844090C-E599-7D4A-BF90-3177682C7C05}"/>
              </a:ext>
            </a:extLst>
          </p:cNvPr>
          <p:cNvPicPr>
            <a:picLocks noChangeAspect="1"/>
          </p:cNvPicPr>
          <p:nvPr/>
        </p:nvPicPr>
        <p:blipFill>
          <a:blip r:embed="rId6"/>
          <a:stretch>
            <a:fillRect/>
          </a:stretch>
        </p:blipFill>
        <p:spPr>
          <a:xfrm>
            <a:off x="4745011" y="1889412"/>
            <a:ext cx="357521" cy="375397"/>
          </a:xfrm>
          <a:prstGeom prst="rect">
            <a:avLst/>
          </a:prstGeom>
        </p:spPr>
      </p:pic>
    </p:spTree>
    <p:extLst>
      <p:ext uri="{BB962C8B-B14F-4D97-AF65-F5344CB8AC3E}">
        <p14:creationId xmlns:p14="http://schemas.microsoft.com/office/powerpoint/2010/main" val="56604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24637661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686</Words>
  <Application>Microsoft Macintosh PowerPoint</Application>
  <PresentationFormat>Personnalisé</PresentationFormat>
  <Paragraphs>79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CHRISTELLE JOULIA TITRE DU POSTE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ERIN SMITH SALES MANAGER</dc:title>
  <dc:creator>Axel Maille</dc:creator>
  <cp:lastModifiedBy>Axel Maille</cp:lastModifiedBy>
  <cp:revision>15</cp:revision>
  <dcterms:created xsi:type="dcterms:W3CDTF">2017-10-13T15:06:07Z</dcterms:created>
  <dcterms:modified xsi:type="dcterms:W3CDTF">2022-08-01T23:34:50Z</dcterms:modified>
</cp:coreProperties>
</file>