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6"/>
    <p:restoredTop sz="94661"/>
  </p:normalViewPr>
  <p:slideViewPr>
    <p:cSldViewPr snapToGrid="0" snapToObjects="1">
      <p:cViewPr>
        <p:scale>
          <a:sx n="120" d="100"/>
          <a:sy n="120" d="100"/>
        </p:scale>
        <p:origin x="2744" y="-1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F1EE-CB14-BB4B-84A7-DC638ADC0FA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042D-43CF-2E4C-9D1B-CEEE5F5DA5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826" y="0"/>
            <a:ext cx="7402023" cy="2404637"/>
          </a:xfrm>
          <a:prstGeom prst="rect">
            <a:avLst/>
          </a:prstGeom>
          <a:solidFill>
            <a:srgbClr val="06051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52" name="TextBox 51"/>
          <p:cNvSpPr txBox="1"/>
          <p:nvPr/>
        </p:nvSpPr>
        <p:spPr>
          <a:xfrm>
            <a:off x="5517851" y="913477"/>
            <a:ext cx="1584480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>
                <a:solidFill>
                  <a:srgbClr val="FFFFFF"/>
                </a:solidFill>
                <a:cs typeface="Akzidenz Grotesk BE Light"/>
              </a:rPr>
              <a:t>+33 1 02 03 04 05</a:t>
            </a:r>
            <a:endParaRPr lang="en-US" sz="1079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826" y="2320199"/>
            <a:ext cx="7402023" cy="132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4" name="TextBox 83"/>
          <p:cNvSpPr txBox="1"/>
          <p:nvPr/>
        </p:nvSpPr>
        <p:spPr>
          <a:xfrm>
            <a:off x="639861" y="2606454"/>
            <a:ext cx="6346235" cy="5815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 err="1">
                <a:solidFill>
                  <a:srgbClr val="00B0F0"/>
                </a:solidFill>
                <a:cs typeface="Akzidenz Grotesk BE"/>
              </a:rPr>
              <a:t>À</a:t>
            </a:r>
            <a:r>
              <a:rPr lang="en-US" sz="1079" b="1" dirty="0">
                <a:solidFill>
                  <a:srgbClr val="00B0F0"/>
                </a:solidFill>
                <a:cs typeface="Akzidenz Grotesk BE"/>
              </a:rPr>
              <a:t> PROPOS DE MOI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4901593" y="7308530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073886" y="4625767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517851" y="422534"/>
            <a:ext cx="1741520" cy="3653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79" dirty="0">
                <a:solidFill>
                  <a:schemeClr val="bg1"/>
                </a:solidFill>
                <a:cs typeface="Akzidenz Grotesk BE"/>
              </a:rPr>
              <a:t>17 rue de la </a:t>
            </a:r>
            <a:r>
              <a:rPr lang="en-US" sz="1079" dirty="0" err="1">
                <a:solidFill>
                  <a:schemeClr val="bg1"/>
                </a:solidFill>
                <a:cs typeface="Akzidenz Grotesk BE"/>
              </a:rPr>
              <a:t>Réussite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  <a:p>
            <a:pPr>
              <a:lnSpc>
                <a:spcPct val="110000"/>
              </a:lnSpc>
            </a:pPr>
            <a:r>
              <a:rPr lang="en-US" sz="1079" dirty="0">
                <a:solidFill>
                  <a:schemeClr val="bg1"/>
                </a:solidFill>
                <a:cs typeface="Akzidenz Grotesk BE"/>
              </a:rPr>
              <a:t>75012 Paris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517851" y="1485983"/>
            <a:ext cx="1584480" cy="129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133" dirty="0" err="1">
                <a:solidFill>
                  <a:schemeClr val="bg1"/>
                </a:solidFill>
                <a:cs typeface="Akzidenz Grotesk BE"/>
              </a:rPr>
              <a:t>mail@mail.com</a:t>
            </a:r>
            <a:endParaRPr lang="en-US" sz="1133" dirty="0">
              <a:solidFill>
                <a:schemeClr val="bg1"/>
              </a:solidFill>
              <a:cs typeface="Akzidenz Grotesk BE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754" y="948943"/>
            <a:ext cx="218381" cy="2183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57" y="1463839"/>
            <a:ext cx="233828" cy="159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58" y="500257"/>
            <a:ext cx="254116" cy="25411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517851" y="1113702"/>
            <a:ext cx="1584480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>
                <a:solidFill>
                  <a:srgbClr val="FFFFFF"/>
                </a:solidFill>
                <a:cs typeface="Akzidenz Grotesk BE Light"/>
              </a:rPr>
              <a:t>+33 6 01 02 03 04</a:t>
            </a:r>
            <a:endParaRPr lang="en-US" sz="1079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60821" y="3840181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ici les fonctions que vous avez occupées.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également vos missions, le nombre de personnes que vous avez encadré.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 vous le pouvez, essayez d’inscrire les résultats que vous avez obtenus, n’hésitez pas à les quantifier.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39861" y="3589890"/>
            <a:ext cx="2618269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EXPÉRIENCE PROFESSIONNELLE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49" y="3541122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606719" y="7308530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39862" y="6215860"/>
            <a:ext cx="2078244" cy="1335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FORMATION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0349" y="6179229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16" name="TextBox 115"/>
          <p:cNvSpPr txBox="1"/>
          <p:nvPr/>
        </p:nvSpPr>
        <p:spPr>
          <a:xfrm>
            <a:off x="639863" y="7694864"/>
            <a:ext cx="2275724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PERSONNALITÉ &amp; LANGUES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0349" y="7658233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639862" y="9014070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39863" y="9232955"/>
            <a:ext cx="1561416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COMPÉTENCES CLES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70349" y="9196324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4" name="Rectangle 123"/>
          <p:cNvSpPr/>
          <p:nvPr/>
        </p:nvSpPr>
        <p:spPr>
          <a:xfrm>
            <a:off x="668246" y="949988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5" name="Rectangle 124"/>
          <p:cNvSpPr/>
          <p:nvPr/>
        </p:nvSpPr>
        <p:spPr>
          <a:xfrm>
            <a:off x="668246" y="9831478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6" name="Rectangle 125"/>
          <p:cNvSpPr/>
          <p:nvPr/>
        </p:nvSpPr>
        <p:spPr>
          <a:xfrm>
            <a:off x="674543" y="10149760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639862" y="6016659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639862" y="3409951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078" y="1807236"/>
            <a:ext cx="239532" cy="239532"/>
          </a:xfrm>
          <a:prstGeom prst="rect">
            <a:avLst/>
          </a:prstGeom>
        </p:spPr>
      </p:pic>
      <p:sp>
        <p:nvSpPr>
          <p:cNvPr id="143" name="TextBox 142"/>
          <p:cNvSpPr txBox="1"/>
          <p:nvPr/>
        </p:nvSpPr>
        <p:spPr>
          <a:xfrm>
            <a:off x="5517851" y="1857583"/>
            <a:ext cx="1584480" cy="129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133" dirty="0" err="1">
                <a:solidFill>
                  <a:schemeClr val="bg1"/>
                </a:solidFill>
                <a:cs typeface="Akzidenz Grotesk BE"/>
              </a:rPr>
              <a:t>Facebook.com</a:t>
            </a:r>
            <a:r>
              <a:rPr lang="en-US" sz="1133" dirty="0">
                <a:solidFill>
                  <a:schemeClr val="bg1"/>
                </a:solidFill>
                <a:cs typeface="Akzidenz Grotesk BE"/>
              </a:rPr>
              <a:t>/</a:t>
            </a:r>
            <a:r>
              <a:rPr lang="en-US" sz="1133" dirty="0" err="1">
                <a:solidFill>
                  <a:schemeClr val="bg1"/>
                </a:solidFill>
                <a:cs typeface="Akzidenz Grotesk BE"/>
              </a:rPr>
              <a:t>moi</a:t>
            </a:r>
            <a:endParaRPr lang="en-US" sz="1133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040796" y="9484440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5" name="Rectangle 144"/>
          <p:cNvSpPr/>
          <p:nvPr/>
        </p:nvSpPr>
        <p:spPr>
          <a:xfrm>
            <a:off x="4040796" y="9816957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6" name="Rectangle 145"/>
          <p:cNvSpPr/>
          <p:nvPr/>
        </p:nvSpPr>
        <p:spPr>
          <a:xfrm>
            <a:off x="4040796" y="10160691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1" r="2995"/>
          <a:stretch/>
        </p:blipFill>
        <p:spPr>
          <a:xfrm>
            <a:off x="430005" y="200128"/>
            <a:ext cx="1915629" cy="192082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67" name="ZoneTexte 66"/>
          <p:cNvSpPr txBox="1"/>
          <p:nvPr/>
        </p:nvSpPr>
        <p:spPr>
          <a:xfrm>
            <a:off x="2595938" y="505257"/>
            <a:ext cx="1513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Nathalie</a:t>
            </a:r>
          </a:p>
          <a:p>
            <a:r>
              <a:rPr lang="fr-FR" sz="2400" dirty="0">
                <a:solidFill>
                  <a:srgbClr val="00B0F0"/>
                </a:solidFill>
              </a:rPr>
              <a:t>FRONTONI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78826" y="2453853"/>
            <a:ext cx="74020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9063" y="3798837"/>
            <a:ext cx="136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TITRE DU POSTE</a:t>
            </a:r>
          </a:p>
          <a:p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Nom de </a:t>
            </a:r>
            <a:r>
              <a:rPr lang="en-US" sz="900" dirty="0" err="1">
                <a:solidFill>
                  <a:srgbClr val="548CD3"/>
                </a:solidFill>
                <a:ea typeface="Arial" charset="0"/>
                <a:cs typeface="Arial" charset="0"/>
              </a:rPr>
              <a:t>l’entreprise</a:t>
            </a:r>
            <a:endParaRPr lang="en-US" sz="900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2000 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cxnSp>
        <p:nvCxnSpPr>
          <p:cNvPr id="73" name="Straight Connector 85"/>
          <p:cNvCxnSpPr/>
          <p:nvPr/>
        </p:nvCxnSpPr>
        <p:spPr>
          <a:xfrm>
            <a:off x="5073886" y="5333400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6"/>
          <p:cNvSpPr txBox="1"/>
          <p:nvPr/>
        </p:nvSpPr>
        <p:spPr>
          <a:xfrm>
            <a:off x="2160821" y="4547814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ici les fonctions que vous avez occupées.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également vos missions, le nombre de personnes que vous avez encadré.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 vous le pouvez, essayez d’inscrire les résultats que vous avez obtenus, n’hésitez pas à les quantifier.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49063" y="4506470"/>
            <a:ext cx="136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TITRE DU POSTE</a:t>
            </a:r>
          </a:p>
          <a:p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Nom de </a:t>
            </a:r>
            <a:r>
              <a:rPr lang="en-US" sz="900" dirty="0" err="1">
                <a:solidFill>
                  <a:srgbClr val="548CD3"/>
                </a:solidFill>
                <a:ea typeface="Arial" charset="0"/>
                <a:cs typeface="Arial" charset="0"/>
              </a:rPr>
              <a:t>l’entreprise</a:t>
            </a:r>
            <a:endParaRPr lang="en-US" sz="900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2000 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cxnSp>
        <p:nvCxnSpPr>
          <p:cNvPr id="80" name="Straight Connector 85"/>
          <p:cNvCxnSpPr/>
          <p:nvPr/>
        </p:nvCxnSpPr>
        <p:spPr>
          <a:xfrm>
            <a:off x="4901593" y="6073298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76"/>
          <p:cNvSpPr txBox="1"/>
          <p:nvPr/>
        </p:nvSpPr>
        <p:spPr>
          <a:xfrm>
            <a:off x="2160821" y="5281182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ici les fonctions que vous avez occupées.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également vos missions, le nombre de personnes que vous avez encadré.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 vous le pouvez, essayez d’inscrire les résultats que vous avez obtenus, n’hésitez pas à les quantifier.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49063" y="5239838"/>
            <a:ext cx="136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TITRE DU POSTE</a:t>
            </a:r>
          </a:p>
          <a:p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Nom de </a:t>
            </a:r>
            <a:r>
              <a:rPr lang="en-US" sz="900" dirty="0" err="1">
                <a:solidFill>
                  <a:srgbClr val="548CD3"/>
                </a:solidFill>
                <a:ea typeface="Arial" charset="0"/>
                <a:cs typeface="Arial" charset="0"/>
              </a:rPr>
              <a:t>l’entreprise</a:t>
            </a:r>
            <a:endParaRPr lang="en-US" sz="900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2000 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sp>
        <p:nvSpPr>
          <p:cNvPr id="83" name="object 108"/>
          <p:cNvSpPr txBox="1"/>
          <p:nvPr/>
        </p:nvSpPr>
        <p:spPr>
          <a:xfrm>
            <a:off x="639862" y="6463758"/>
            <a:ext cx="134633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900" b="1" dirty="0">
                <a:solidFill>
                  <a:srgbClr val="548CD3"/>
                </a:solidFill>
              </a:rPr>
              <a:t>DIPLÔME | 2002</a:t>
            </a:r>
          </a:p>
          <a:p>
            <a:pPr defTabSz="685800">
              <a:defRPr/>
            </a:pPr>
            <a:r>
              <a:rPr lang="fr-FR" sz="900" dirty="0">
                <a:solidFill>
                  <a:srgbClr val="548CD3"/>
                </a:solidFill>
              </a:rPr>
              <a:t>Université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01279" y="9497957"/>
            <a:ext cx="6335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InDesing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743017" y="981503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Photoshop CS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1204387" y="10147837"/>
            <a:ext cx="6912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MS Office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111006" y="9478917"/>
            <a:ext cx="120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Windows /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macOS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517851" y="9815034"/>
            <a:ext cx="120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>
                <a:solidFill>
                  <a:schemeClr val="tx1">
                    <a:lumMod val="65000"/>
                    <a:lumOff val="35000"/>
                  </a:schemeClr>
                </a:solidFill>
              </a:rPr>
              <a:t>MS Word / Excel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4599024" y="10160691"/>
            <a:ext cx="120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Compta / Gestion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52986" y="6423164"/>
            <a:ext cx="377825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en une ligne les objectifs et les spécialités de cette formation.</a:t>
            </a:r>
          </a:p>
        </p:txBody>
      </p:sp>
      <p:sp>
        <p:nvSpPr>
          <p:cNvPr id="93" name="object 108"/>
          <p:cNvSpPr txBox="1"/>
          <p:nvPr/>
        </p:nvSpPr>
        <p:spPr>
          <a:xfrm>
            <a:off x="639861" y="6832935"/>
            <a:ext cx="134633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900" b="1">
                <a:solidFill>
                  <a:srgbClr val="548CD3"/>
                </a:solidFill>
              </a:rPr>
              <a:t>DIPLÔME | 2002</a:t>
            </a:r>
            <a:endParaRPr lang="fr-FR" sz="900" b="1" dirty="0">
              <a:solidFill>
                <a:srgbClr val="548CD3"/>
              </a:solidFill>
            </a:endParaRPr>
          </a:p>
          <a:p>
            <a:pPr defTabSz="685800">
              <a:defRPr/>
            </a:pPr>
            <a:r>
              <a:rPr lang="fr-FR" sz="900" dirty="0">
                <a:solidFill>
                  <a:srgbClr val="548CD3"/>
                </a:solidFill>
              </a:rPr>
              <a:t>Université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052986" y="6792447"/>
            <a:ext cx="377825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Décrivez en une ligne les objectifs et les spécialités de cette </a:t>
            </a:r>
            <a:r>
              <a:rPr lang="fr-FR" sz="900">
                <a:solidFill>
                  <a:schemeClr val="tx1">
                    <a:lumMod val="65000"/>
                    <a:lumOff val="35000"/>
                  </a:schemeClr>
                </a:solidFill>
              </a:rPr>
              <a:t>formation.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Овал 1"/>
          <p:cNvSpPr/>
          <p:nvPr/>
        </p:nvSpPr>
        <p:spPr>
          <a:xfrm>
            <a:off x="5918241" y="8103220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1071"/>
          <p:cNvSpPr/>
          <p:nvPr/>
        </p:nvSpPr>
        <p:spPr>
          <a:xfrm>
            <a:off x="4725093" y="8003936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1078"/>
          <p:cNvSpPr/>
          <p:nvPr/>
        </p:nvSpPr>
        <p:spPr>
          <a:xfrm>
            <a:off x="4754299" y="7054760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85"/>
          <p:cNvSpPr/>
          <p:nvPr/>
        </p:nvSpPr>
        <p:spPr>
          <a:xfrm>
            <a:off x="5560572" y="6986175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92"/>
          <p:cNvSpPr txBox="1"/>
          <p:nvPr/>
        </p:nvSpPr>
        <p:spPr>
          <a:xfrm>
            <a:off x="5925251" y="7549015"/>
            <a:ext cx="995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4" name="TextBox 1099"/>
          <p:cNvSpPr txBox="1"/>
          <p:nvPr/>
        </p:nvSpPr>
        <p:spPr>
          <a:xfrm>
            <a:off x="4988950" y="8493455"/>
            <a:ext cx="905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Créativité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TextBox 1106"/>
          <p:cNvSpPr txBox="1"/>
          <p:nvPr/>
        </p:nvSpPr>
        <p:spPr>
          <a:xfrm>
            <a:off x="5968584" y="8556952"/>
            <a:ext cx="1029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management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7" name="TextBox 1113"/>
          <p:cNvSpPr txBox="1"/>
          <p:nvPr/>
        </p:nvSpPr>
        <p:spPr>
          <a:xfrm>
            <a:off x="4947189" y="7384606"/>
            <a:ext cx="7534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Curiosité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4920" y="7956484"/>
            <a:ext cx="1536359" cy="2442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4" name="Rectangle 133"/>
          <p:cNvSpPr/>
          <p:nvPr/>
        </p:nvSpPr>
        <p:spPr>
          <a:xfrm>
            <a:off x="664920" y="8288082"/>
            <a:ext cx="1072282" cy="244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5" name="Rectangle 134"/>
          <p:cNvSpPr/>
          <p:nvPr/>
        </p:nvSpPr>
        <p:spPr>
          <a:xfrm>
            <a:off x="671217" y="8606364"/>
            <a:ext cx="558228" cy="2442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8" name="ZoneTexte 147"/>
          <p:cNvSpPr txBox="1"/>
          <p:nvPr/>
        </p:nvSpPr>
        <p:spPr>
          <a:xfrm>
            <a:off x="2197953" y="7954561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Anglais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1739691" y="8271638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Allemand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1201061" y="8604441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Italien</a:t>
            </a:r>
          </a:p>
        </p:txBody>
      </p:sp>
    </p:spTree>
    <p:extLst>
      <p:ext uri="{BB962C8B-B14F-4D97-AF65-F5344CB8AC3E}">
        <p14:creationId xmlns:p14="http://schemas.microsoft.com/office/powerpoint/2010/main" val="213680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516087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598</Words>
  <Application>Microsoft Macintosh PowerPoint</Application>
  <PresentationFormat>Personnalisé</PresentationFormat>
  <Paragraphs>89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17</cp:revision>
  <dcterms:created xsi:type="dcterms:W3CDTF">2017-10-06T15:06:27Z</dcterms:created>
  <dcterms:modified xsi:type="dcterms:W3CDTF">2020-11-18T15:21:13Z</dcterms:modified>
</cp:coreProperties>
</file>