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C1DD"/>
    <a:srgbClr val="B6C2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28183B7-4A9F-D144-B936-6E4364398768}"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8183B7-4A9F-D144-B936-6E4364398768}"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8183B7-4A9F-D144-B936-6E4364398768}"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18371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8183B7-4A9F-D144-B936-6E4364398768}"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28183B7-4A9F-D144-B936-6E4364398768}"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28183B7-4A9F-D144-B936-6E4364398768}"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28183B7-4A9F-D144-B936-6E4364398768}" type="datetimeFigureOut">
              <a:rPr lang="fr-FR" smtClean="0"/>
              <a:t>01/08/2022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28183B7-4A9F-D144-B936-6E4364398768}" type="datetimeFigureOut">
              <a:rPr lang="fr-FR" smtClean="0"/>
              <a:t>01/08/2022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183B7-4A9F-D144-B936-6E4364398768}" type="datetimeFigureOut">
              <a:rPr lang="fr-FR" smtClean="0"/>
              <a:t>01/08/2022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8183B7-4A9F-D144-B936-6E4364398768}"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8183B7-4A9F-D144-B936-6E4364398768}"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47E9E6-FA3E-0441-A03A-ED7A7209823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28183B7-4A9F-D144-B936-6E4364398768}" type="datetimeFigureOut">
              <a:rPr lang="fr-FR" smtClean="0"/>
              <a:t>01/08/2022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D47E9E6-FA3E-0441-A03A-ED7A7209823A}" type="slidenum">
              <a:rPr lang="fr-FR" smtClean="0"/>
              <a:t>‹N°›</a:t>
            </a:fld>
            <a:endParaRPr lang="fr-FR"/>
          </a:p>
        </p:txBody>
      </p:sp>
    </p:spTree>
    <p:extLst>
      <p:ext uri="{BB962C8B-B14F-4D97-AF65-F5344CB8AC3E}">
        <p14:creationId xmlns:p14="http://schemas.microsoft.com/office/powerpoint/2010/main" val="679143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37480" y="12"/>
            <a:ext cx="2923741" cy="2237408"/>
          </a:xfrm>
          <a:custGeom>
            <a:avLst/>
            <a:gdLst/>
            <a:ahLst/>
            <a:cxnLst/>
            <a:rect l="l" t="t" r="r" b="b"/>
            <a:pathLst>
              <a:path w="2924175" h="2237740">
                <a:moveTo>
                  <a:pt x="0" y="2237206"/>
                </a:moveTo>
                <a:lnTo>
                  <a:pt x="2924047" y="2237206"/>
                </a:lnTo>
                <a:lnTo>
                  <a:pt x="2924047" y="0"/>
                </a:lnTo>
                <a:lnTo>
                  <a:pt x="0" y="0"/>
                </a:lnTo>
                <a:lnTo>
                  <a:pt x="0" y="2237206"/>
                </a:lnTo>
                <a:close/>
              </a:path>
            </a:pathLst>
          </a:custGeom>
          <a:solidFill>
            <a:srgbClr val="808184"/>
          </a:solidFill>
        </p:spPr>
        <p:txBody>
          <a:bodyPr wrap="square" lIns="0" tIns="0" rIns="0" bIns="0" rtlCol="0"/>
          <a:lstStyle/>
          <a:p>
            <a:endParaRPr/>
          </a:p>
        </p:txBody>
      </p:sp>
      <p:sp>
        <p:nvSpPr>
          <p:cNvPr id="3" name="object 3"/>
          <p:cNvSpPr/>
          <p:nvPr/>
        </p:nvSpPr>
        <p:spPr>
          <a:xfrm>
            <a:off x="4637480" y="3706630"/>
            <a:ext cx="2923741" cy="6983963"/>
          </a:xfrm>
          <a:custGeom>
            <a:avLst/>
            <a:gdLst/>
            <a:ahLst/>
            <a:cxnLst/>
            <a:rect l="l" t="t" r="r" b="b"/>
            <a:pathLst>
              <a:path w="2924175" h="6985000">
                <a:moveTo>
                  <a:pt x="0" y="6984822"/>
                </a:moveTo>
                <a:lnTo>
                  <a:pt x="2924047" y="6984822"/>
                </a:lnTo>
                <a:lnTo>
                  <a:pt x="2924047" y="0"/>
                </a:lnTo>
                <a:lnTo>
                  <a:pt x="0" y="0"/>
                </a:lnTo>
                <a:lnTo>
                  <a:pt x="0" y="6984822"/>
                </a:lnTo>
                <a:close/>
              </a:path>
            </a:pathLst>
          </a:custGeom>
          <a:solidFill>
            <a:srgbClr val="808184"/>
          </a:solidFill>
        </p:spPr>
        <p:txBody>
          <a:bodyPr wrap="square" lIns="0" tIns="0" rIns="0" bIns="0" rtlCol="0"/>
          <a:lstStyle/>
          <a:p>
            <a:endParaRPr/>
          </a:p>
        </p:txBody>
      </p:sp>
      <p:sp>
        <p:nvSpPr>
          <p:cNvPr id="4" name="object 4"/>
          <p:cNvSpPr txBox="1"/>
          <p:nvPr/>
        </p:nvSpPr>
        <p:spPr>
          <a:xfrm>
            <a:off x="5180643" y="4319452"/>
            <a:ext cx="1838052" cy="1974900"/>
          </a:xfrm>
          <a:prstGeom prst="rect">
            <a:avLst/>
          </a:prstGeom>
        </p:spPr>
        <p:txBody>
          <a:bodyPr vert="horz" wrap="square" lIns="0" tIns="0" rIns="0" bIns="0" rtlCol="0">
            <a:spAutoFit/>
          </a:bodyPr>
          <a:lstStyle/>
          <a:p>
            <a:pPr algn="ctr">
              <a:lnSpc>
                <a:spcPts val="1100"/>
              </a:lnSpc>
            </a:pPr>
            <a:r>
              <a:rPr lang="fr-FR" sz="1000" dirty="0">
                <a:solidFill>
                  <a:schemeClr val="bg1"/>
                </a:solidFill>
                <a:cs typeface="Proxima Nova Rg"/>
              </a:rPr>
              <a:t>Adresse :</a:t>
            </a:r>
          </a:p>
          <a:p>
            <a:pPr algn="ctr">
              <a:lnSpc>
                <a:spcPts val="1100"/>
              </a:lnSpc>
            </a:pPr>
            <a:r>
              <a:rPr lang="fr-FR" sz="1000" dirty="0">
                <a:solidFill>
                  <a:schemeClr val="bg1"/>
                </a:solidFill>
                <a:cs typeface="Proxima Nova Rg"/>
              </a:rPr>
              <a:t>17 rue de la Réussite</a:t>
            </a:r>
          </a:p>
          <a:p>
            <a:pPr algn="ctr">
              <a:lnSpc>
                <a:spcPts val="1100"/>
              </a:lnSpc>
            </a:pPr>
            <a:r>
              <a:rPr lang="fr-FR" sz="1000" dirty="0">
                <a:solidFill>
                  <a:schemeClr val="bg1"/>
                </a:solidFill>
                <a:cs typeface="Proxima Nova Rg"/>
              </a:rPr>
              <a:t>75012 Paris</a:t>
            </a:r>
          </a:p>
          <a:p>
            <a:pPr algn="ctr">
              <a:lnSpc>
                <a:spcPts val="1100"/>
              </a:lnSpc>
            </a:pPr>
            <a:endParaRPr lang="fr-FR" sz="1000" dirty="0">
              <a:solidFill>
                <a:schemeClr val="bg1"/>
              </a:solidFill>
              <a:cs typeface="Proxima Nova Rg"/>
            </a:endParaRPr>
          </a:p>
          <a:p>
            <a:pPr algn="ctr">
              <a:lnSpc>
                <a:spcPts val="1100"/>
              </a:lnSpc>
            </a:pPr>
            <a:r>
              <a:rPr lang="fr-FR" sz="1000" dirty="0">
                <a:solidFill>
                  <a:schemeClr val="bg1"/>
                </a:solidFill>
                <a:cs typeface="Proxima Nova Rg"/>
              </a:rPr>
              <a:t>Tél. :</a:t>
            </a:r>
          </a:p>
          <a:p>
            <a:pPr algn="ctr">
              <a:lnSpc>
                <a:spcPts val="1100"/>
              </a:lnSpc>
            </a:pPr>
            <a:r>
              <a:rPr lang="fr-FR" sz="1000" dirty="0">
                <a:solidFill>
                  <a:schemeClr val="bg1"/>
                </a:solidFill>
                <a:cs typeface="Proxima Nova Rg"/>
              </a:rPr>
              <a:t>01 02 03 04 05</a:t>
            </a:r>
          </a:p>
          <a:p>
            <a:pPr algn="ctr">
              <a:lnSpc>
                <a:spcPts val="1100"/>
              </a:lnSpc>
            </a:pPr>
            <a:r>
              <a:rPr lang="fr-FR" sz="1000" dirty="0">
                <a:solidFill>
                  <a:schemeClr val="bg1"/>
                </a:solidFill>
                <a:cs typeface="Proxima Nova Rg"/>
              </a:rPr>
              <a:t>06 01 02 03 04</a:t>
            </a:r>
          </a:p>
          <a:p>
            <a:pPr algn="ctr">
              <a:lnSpc>
                <a:spcPts val="1100"/>
              </a:lnSpc>
            </a:pPr>
            <a:endParaRPr lang="fr-FR" sz="1000" dirty="0">
              <a:solidFill>
                <a:schemeClr val="bg1"/>
              </a:solidFill>
              <a:cs typeface="Proxima Nova Rg"/>
            </a:endParaRPr>
          </a:p>
          <a:p>
            <a:pPr algn="ctr">
              <a:lnSpc>
                <a:spcPts val="1100"/>
              </a:lnSpc>
            </a:pPr>
            <a:r>
              <a:rPr lang="fr-FR" sz="1000" dirty="0">
                <a:solidFill>
                  <a:schemeClr val="bg1"/>
                </a:solidFill>
                <a:cs typeface="Proxima Nova Rg"/>
              </a:rPr>
              <a:t>Web :</a:t>
            </a:r>
          </a:p>
          <a:p>
            <a:pPr algn="ctr">
              <a:lnSpc>
                <a:spcPts val="1100"/>
              </a:lnSpc>
            </a:pPr>
            <a:r>
              <a:rPr lang="fr-FR" sz="1000" dirty="0" err="1">
                <a:solidFill>
                  <a:schemeClr val="bg1"/>
                </a:solidFill>
                <a:cs typeface="Proxima Nova Rg"/>
              </a:rPr>
              <a:t>Twitter.com</a:t>
            </a:r>
            <a:r>
              <a:rPr lang="fr-FR" sz="1000" dirty="0">
                <a:solidFill>
                  <a:schemeClr val="bg1"/>
                </a:solidFill>
                <a:cs typeface="Proxima Nova Rg"/>
              </a:rPr>
              <a:t>/VN</a:t>
            </a:r>
            <a:br>
              <a:rPr lang="fr-FR" sz="1000" dirty="0">
                <a:solidFill>
                  <a:schemeClr val="bg1"/>
                </a:solidFill>
                <a:cs typeface="Proxima Nova Rg"/>
              </a:rPr>
            </a:br>
            <a:r>
              <a:rPr lang="fr-FR" sz="1000" dirty="0" err="1">
                <a:solidFill>
                  <a:schemeClr val="bg1"/>
                </a:solidFill>
                <a:cs typeface="Proxima Nova Rg"/>
              </a:rPr>
              <a:t>Facebook.com</a:t>
            </a:r>
            <a:r>
              <a:rPr lang="fr-FR" sz="1000" dirty="0">
                <a:solidFill>
                  <a:schemeClr val="bg1"/>
                </a:solidFill>
                <a:cs typeface="Proxima Nova Rg"/>
              </a:rPr>
              <a:t>/VN</a:t>
            </a:r>
          </a:p>
          <a:p>
            <a:pPr algn="ctr">
              <a:lnSpc>
                <a:spcPts val="1100"/>
              </a:lnSpc>
            </a:pPr>
            <a:endParaRPr lang="fr-FR" sz="1000" dirty="0">
              <a:solidFill>
                <a:schemeClr val="bg1"/>
              </a:solidFill>
              <a:cs typeface="Proxima Nova Rg"/>
            </a:endParaRPr>
          </a:p>
          <a:p>
            <a:pPr algn="ctr">
              <a:lnSpc>
                <a:spcPts val="1100"/>
              </a:lnSpc>
            </a:pPr>
            <a:r>
              <a:rPr lang="fr-FR" sz="1000" dirty="0">
                <a:solidFill>
                  <a:schemeClr val="bg1"/>
                </a:solidFill>
                <a:cs typeface="Proxima Nova Rg"/>
              </a:rPr>
              <a:t>Mail :</a:t>
            </a:r>
            <a:br>
              <a:rPr lang="fr-FR" sz="1000" dirty="0">
                <a:solidFill>
                  <a:schemeClr val="bg1"/>
                </a:solidFill>
                <a:cs typeface="Proxima Nova Rg"/>
              </a:rPr>
            </a:br>
            <a:r>
              <a:rPr lang="fr-FR" sz="1000" dirty="0" err="1">
                <a:solidFill>
                  <a:schemeClr val="bg1"/>
                </a:solidFill>
                <a:cs typeface="Proxima Nova Rg"/>
              </a:rPr>
              <a:t>mail@mail.com</a:t>
            </a:r>
            <a:endParaRPr sz="1000" dirty="0">
              <a:solidFill>
                <a:schemeClr val="bg1"/>
              </a:solidFill>
              <a:cs typeface="Proxima Nova Rg"/>
            </a:endParaRPr>
          </a:p>
        </p:txBody>
      </p:sp>
      <p:sp>
        <p:nvSpPr>
          <p:cNvPr id="9" name="object 9"/>
          <p:cNvSpPr txBox="1"/>
          <p:nvPr/>
        </p:nvSpPr>
        <p:spPr>
          <a:xfrm>
            <a:off x="547227" y="3680356"/>
            <a:ext cx="3825942" cy="3847207"/>
          </a:xfrm>
          <a:prstGeom prst="rect">
            <a:avLst/>
          </a:prstGeom>
        </p:spPr>
        <p:txBody>
          <a:bodyPr vert="horz" wrap="square" lIns="0" tIns="0" rIns="0" bIns="0" rtlCol="0">
            <a:spAutoFit/>
          </a:bodyPr>
          <a:lstStyle/>
          <a:p>
            <a:pPr algn="just" defTabSz="685800">
              <a:defRPr/>
            </a:pPr>
            <a:r>
              <a:rPr lang="fr-FR" sz="1000" b="1" dirty="0">
                <a:solidFill>
                  <a:srgbClr val="5CC1DD"/>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solidFill>
                  <a:srgbClr val="5CC1DD"/>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solidFill>
                  <a:srgbClr val="5CC1DD"/>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solidFill>
                  <a:srgbClr val="5CC1DD"/>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marL="12699" marR="5079" algn="just"/>
            <a:endParaRPr sz="1000" dirty="0">
              <a:cs typeface="Proxima Nova Lt"/>
            </a:endParaRPr>
          </a:p>
        </p:txBody>
      </p:sp>
      <p:sp>
        <p:nvSpPr>
          <p:cNvPr id="12" name="object 12"/>
          <p:cNvSpPr txBox="1"/>
          <p:nvPr/>
        </p:nvSpPr>
        <p:spPr>
          <a:xfrm>
            <a:off x="547228" y="848919"/>
            <a:ext cx="1769482" cy="246221"/>
          </a:xfrm>
          <a:prstGeom prst="rect">
            <a:avLst/>
          </a:prstGeom>
        </p:spPr>
        <p:txBody>
          <a:bodyPr vert="horz" wrap="square" lIns="0" tIns="0" rIns="0" bIns="0" rtlCol="0">
            <a:spAutoFit/>
          </a:bodyPr>
          <a:lstStyle/>
          <a:p>
            <a:pPr marL="26031"/>
            <a:r>
              <a:rPr lang="fr-FR" sz="1600" b="1" spc="-15" dirty="0">
                <a:solidFill>
                  <a:srgbClr val="231F20"/>
                </a:solidFill>
                <a:cs typeface="Proxima Nova Rg"/>
              </a:rPr>
              <a:t>FORMATION.</a:t>
            </a:r>
            <a:endParaRPr sz="1600" dirty="0">
              <a:cs typeface="Proxima Nova Rg"/>
            </a:endParaRPr>
          </a:p>
        </p:txBody>
      </p:sp>
      <p:sp>
        <p:nvSpPr>
          <p:cNvPr id="13" name="object 13"/>
          <p:cNvSpPr txBox="1"/>
          <p:nvPr/>
        </p:nvSpPr>
        <p:spPr>
          <a:xfrm>
            <a:off x="547227" y="3109184"/>
            <a:ext cx="2371373" cy="246221"/>
          </a:xfrm>
          <a:prstGeom prst="rect">
            <a:avLst/>
          </a:prstGeom>
        </p:spPr>
        <p:txBody>
          <a:bodyPr vert="horz" wrap="square" lIns="0" tIns="0" rIns="0" bIns="0" rtlCol="0">
            <a:spAutoFit/>
          </a:bodyPr>
          <a:lstStyle/>
          <a:p>
            <a:pPr marL="26031"/>
            <a:r>
              <a:rPr lang="fr-FR" sz="1600" b="1" spc="-5" dirty="0">
                <a:solidFill>
                  <a:srgbClr val="231F20"/>
                </a:solidFill>
                <a:cs typeface="Proxima Nova Rg"/>
              </a:rPr>
              <a:t>EXPÉRIENCE PRO.</a:t>
            </a:r>
            <a:endParaRPr sz="1600" dirty="0">
              <a:cs typeface="Proxima Nova Rg"/>
            </a:endParaRPr>
          </a:p>
        </p:txBody>
      </p:sp>
      <p:sp>
        <p:nvSpPr>
          <p:cNvPr id="14" name="object 14"/>
          <p:cNvSpPr txBox="1"/>
          <p:nvPr/>
        </p:nvSpPr>
        <p:spPr>
          <a:xfrm>
            <a:off x="560598" y="7501917"/>
            <a:ext cx="2334645" cy="246221"/>
          </a:xfrm>
          <a:prstGeom prst="rect">
            <a:avLst/>
          </a:prstGeom>
        </p:spPr>
        <p:txBody>
          <a:bodyPr vert="horz" wrap="square" lIns="0" tIns="0" rIns="0" bIns="0" rtlCol="0">
            <a:spAutoFit/>
          </a:bodyPr>
          <a:lstStyle/>
          <a:p>
            <a:pPr marL="12699"/>
            <a:r>
              <a:rPr lang="fr-FR" sz="1600" b="1" dirty="0">
                <a:solidFill>
                  <a:srgbClr val="231F20"/>
                </a:solidFill>
                <a:cs typeface="Proxima Nova Rg"/>
              </a:rPr>
              <a:t>COMPÉTENCES / LANGUES</a:t>
            </a:r>
            <a:endParaRPr sz="1600" dirty="0">
              <a:cs typeface="Proxima Nova Rg"/>
            </a:endParaRPr>
          </a:p>
        </p:txBody>
      </p:sp>
      <p:sp>
        <p:nvSpPr>
          <p:cNvPr id="15" name="object 15"/>
          <p:cNvSpPr txBox="1"/>
          <p:nvPr/>
        </p:nvSpPr>
        <p:spPr>
          <a:xfrm>
            <a:off x="567912" y="9178068"/>
            <a:ext cx="1328895" cy="246221"/>
          </a:xfrm>
          <a:prstGeom prst="rect">
            <a:avLst/>
          </a:prstGeom>
        </p:spPr>
        <p:txBody>
          <a:bodyPr vert="horz" wrap="square" lIns="0" tIns="0" rIns="0" bIns="0" rtlCol="0">
            <a:spAutoFit/>
          </a:bodyPr>
          <a:lstStyle/>
          <a:p>
            <a:pPr marL="12699"/>
            <a:r>
              <a:rPr lang="fr-FR" sz="1600" b="1" dirty="0">
                <a:solidFill>
                  <a:srgbClr val="231F20"/>
                </a:solidFill>
                <a:cs typeface="Proxima Nova Rg"/>
              </a:rPr>
              <a:t>PERSONNALITÉ</a:t>
            </a:r>
            <a:endParaRPr sz="1600" dirty="0">
              <a:cs typeface="Proxima Nova Rg"/>
            </a:endParaRPr>
          </a:p>
        </p:txBody>
      </p:sp>
      <p:sp>
        <p:nvSpPr>
          <p:cNvPr id="16" name="object 16"/>
          <p:cNvSpPr txBox="1"/>
          <p:nvPr/>
        </p:nvSpPr>
        <p:spPr>
          <a:xfrm>
            <a:off x="301189" y="7902956"/>
            <a:ext cx="679134"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ADWORDS</a:t>
            </a:r>
            <a:endParaRPr sz="1000" dirty="0">
              <a:cs typeface="Proxima Nova Rg"/>
            </a:endParaRPr>
          </a:p>
        </p:txBody>
      </p:sp>
      <p:sp>
        <p:nvSpPr>
          <p:cNvPr id="17" name="object 17"/>
          <p:cNvSpPr txBox="1"/>
          <p:nvPr/>
        </p:nvSpPr>
        <p:spPr>
          <a:xfrm>
            <a:off x="146304" y="8182315"/>
            <a:ext cx="858145"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COMPTABILITÉ</a:t>
            </a:r>
            <a:endParaRPr sz="1000" dirty="0">
              <a:cs typeface="Proxima Nova Rg"/>
            </a:endParaRPr>
          </a:p>
        </p:txBody>
      </p:sp>
      <p:sp>
        <p:nvSpPr>
          <p:cNvPr id="18" name="object 18"/>
          <p:cNvSpPr txBox="1"/>
          <p:nvPr/>
        </p:nvSpPr>
        <p:spPr>
          <a:xfrm>
            <a:off x="146304" y="8461673"/>
            <a:ext cx="856241"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MANAGEMENT</a:t>
            </a:r>
            <a:endParaRPr sz="1000" dirty="0">
              <a:cs typeface="Proxima Nova Rg"/>
            </a:endParaRPr>
          </a:p>
        </p:txBody>
      </p:sp>
      <p:sp>
        <p:nvSpPr>
          <p:cNvPr id="19" name="object 19"/>
          <p:cNvSpPr/>
          <p:nvPr/>
        </p:nvSpPr>
        <p:spPr>
          <a:xfrm>
            <a:off x="1134921" y="795773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0" name="object 20"/>
          <p:cNvSpPr/>
          <p:nvPr/>
        </p:nvSpPr>
        <p:spPr>
          <a:xfrm>
            <a:off x="1388883" y="795773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1" name="object 21"/>
          <p:cNvSpPr/>
          <p:nvPr/>
        </p:nvSpPr>
        <p:spPr>
          <a:xfrm>
            <a:off x="1642845" y="795773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2" name="object 22"/>
          <p:cNvSpPr/>
          <p:nvPr/>
        </p:nvSpPr>
        <p:spPr>
          <a:xfrm>
            <a:off x="1896807" y="795773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3" name="object 23"/>
          <p:cNvSpPr/>
          <p:nvPr/>
        </p:nvSpPr>
        <p:spPr>
          <a:xfrm>
            <a:off x="2150770" y="795773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4" name="object 24"/>
          <p:cNvSpPr/>
          <p:nvPr/>
        </p:nvSpPr>
        <p:spPr>
          <a:xfrm>
            <a:off x="1134921" y="82370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5" name="object 25"/>
          <p:cNvSpPr/>
          <p:nvPr/>
        </p:nvSpPr>
        <p:spPr>
          <a:xfrm>
            <a:off x="1388883" y="82370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6" name="object 26"/>
          <p:cNvSpPr/>
          <p:nvPr/>
        </p:nvSpPr>
        <p:spPr>
          <a:xfrm>
            <a:off x="1642845" y="82370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7" name="object 27"/>
          <p:cNvSpPr/>
          <p:nvPr/>
        </p:nvSpPr>
        <p:spPr>
          <a:xfrm>
            <a:off x="1896807" y="82370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28" name="object 28"/>
          <p:cNvSpPr/>
          <p:nvPr/>
        </p:nvSpPr>
        <p:spPr>
          <a:xfrm>
            <a:off x="2150770" y="82370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29" name="object 29"/>
          <p:cNvSpPr/>
          <p:nvPr/>
        </p:nvSpPr>
        <p:spPr>
          <a:xfrm>
            <a:off x="1134921" y="8516447"/>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30" name="object 30"/>
          <p:cNvSpPr/>
          <p:nvPr/>
        </p:nvSpPr>
        <p:spPr>
          <a:xfrm>
            <a:off x="1388883" y="8516447"/>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31" name="object 31"/>
          <p:cNvSpPr/>
          <p:nvPr/>
        </p:nvSpPr>
        <p:spPr>
          <a:xfrm>
            <a:off x="1642845" y="8516447"/>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32" name="object 32"/>
          <p:cNvSpPr/>
          <p:nvPr/>
        </p:nvSpPr>
        <p:spPr>
          <a:xfrm>
            <a:off x="1896807" y="8516447"/>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33" name="object 33"/>
          <p:cNvSpPr/>
          <p:nvPr/>
        </p:nvSpPr>
        <p:spPr>
          <a:xfrm>
            <a:off x="2150770" y="8516447"/>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34" name="object 34"/>
          <p:cNvSpPr txBox="1"/>
          <p:nvPr/>
        </p:nvSpPr>
        <p:spPr>
          <a:xfrm>
            <a:off x="2399971" y="7894226"/>
            <a:ext cx="64189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ANGLAIS</a:t>
            </a:r>
            <a:endParaRPr sz="1000" dirty="0">
              <a:cs typeface="Proxima Nova Rg"/>
            </a:endParaRPr>
          </a:p>
        </p:txBody>
      </p:sp>
      <p:sp>
        <p:nvSpPr>
          <p:cNvPr id="35" name="object 35"/>
          <p:cNvSpPr txBox="1"/>
          <p:nvPr/>
        </p:nvSpPr>
        <p:spPr>
          <a:xfrm>
            <a:off x="2398487" y="8173585"/>
            <a:ext cx="644643"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ALLEMAND</a:t>
            </a:r>
            <a:endParaRPr sz="1000" dirty="0">
              <a:cs typeface="Proxima Nova Rg"/>
            </a:endParaRPr>
          </a:p>
        </p:txBody>
      </p:sp>
      <p:sp>
        <p:nvSpPr>
          <p:cNvPr id="36" name="object 36"/>
          <p:cNvSpPr txBox="1"/>
          <p:nvPr/>
        </p:nvSpPr>
        <p:spPr>
          <a:xfrm>
            <a:off x="2585364" y="8452943"/>
            <a:ext cx="457766" cy="153888"/>
          </a:xfrm>
          <a:prstGeom prst="rect">
            <a:avLst/>
          </a:prstGeom>
        </p:spPr>
        <p:txBody>
          <a:bodyPr vert="horz" wrap="square" lIns="0" tIns="0" rIns="0" bIns="0" rtlCol="0">
            <a:spAutoFit/>
          </a:bodyPr>
          <a:lstStyle/>
          <a:p>
            <a:pPr marL="12699"/>
            <a:r>
              <a:rPr lang="fr-FR" sz="1000" b="1" dirty="0">
                <a:solidFill>
                  <a:srgbClr val="231F20"/>
                </a:solidFill>
                <a:cs typeface="Proxima Nova Rg"/>
              </a:rPr>
              <a:t>CHINOIS</a:t>
            </a:r>
            <a:endParaRPr sz="1000" dirty="0">
              <a:cs typeface="Proxima Nova Rg"/>
            </a:endParaRPr>
          </a:p>
        </p:txBody>
      </p:sp>
      <p:sp>
        <p:nvSpPr>
          <p:cNvPr id="37" name="object 37"/>
          <p:cNvSpPr/>
          <p:nvPr/>
        </p:nvSpPr>
        <p:spPr>
          <a:xfrm>
            <a:off x="3172968" y="794899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38" name="object 38"/>
          <p:cNvSpPr/>
          <p:nvPr/>
        </p:nvSpPr>
        <p:spPr>
          <a:xfrm>
            <a:off x="3426930"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39" name="object 39"/>
          <p:cNvSpPr/>
          <p:nvPr/>
        </p:nvSpPr>
        <p:spPr>
          <a:xfrm>
            <a:off x="3680893"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0" name="object 40"/>
          <p:cNvSpPr/>
          <p:nvPr/>
        </p:nvSpPr>
        <p:spPr>
          <a:xfrm>
            <a:off x="3934855"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1" name="object 41"/>
          <p:cNvSpPr/>
          <p:nvPr/>
        </p:nvSpPr>
        <p:spPr>
          <a:xfrm>
            <a:off x="4188817"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42" name="object 42"/>
          <p:cNvSpPr/>
          <p:nvPr/>
        </p:nvSpPr>
        <p:spPr>
          <a:xfrm>
            <a:off x="3172968" y="8228352"/>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3" name="object 43"/>
          <p:cNvSpPr/>
          <p:nvPr/>
        </p:nvSpPr>
        <p:spPr>
          <a:xfrm>
            <a:off x="3426930"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4" name="object 44"/>
          <p:cNvSpPr/>
          <p:nvPr/>
        </p:nvSpPr>
        <p:spPr>
          <a:xfrm>
            <a:off x="3680893"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5" name="object 45"/>
          <p:cNvSpPr/>
          <p:nvPr/>
        </p:nvSpPr>
        <p:spPr>
          <a:xfrm>
            <a:off x="3934855"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6" name="object 46"/>
          <p:cNvSpPr/>
          <p:nvPr/>
        </p:nvSpPr>
        <p:spPr>
          <a:xfrm>
            <a:off x="4188817"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47" name="object 47"/>
          <p:cNvSpPr txBox="1"/>
          <p:nvPr/>
        </p:nvSpPr>
        <p:spPr>
          <a:xfrm>
            <a:off x="301189" y="9566013"/>
            <a:ext cx="693102"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ORGANISE</a:t>
            </a:r>
            <a:endParaRPr sz="1000" dirty="0">
              <a:cs typeface="Proxima Nova Rg"/>
            </a:endParaRPr>
          </a:p>
        </p:txBody>
      </p:sp>
      <p:sp>
        <p:nvSpPr>
          <p:cNvPr id="48" name="object 48"/>
          <p:cNvSpPr txBox="1"/>
          <p:nvPr/>
        </p:nvSpPr>
        <p:spPr>
          <a:xfrm>
            <a:off x="411480" y="9845371"/>
            <a:ext cx="60630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CRÉATIF</a:t>
            </a:r>
            <a:endParaRPr sz="1000" dirty="0">
              <a:cs typeface="Proxima Nova Rg"/>
            </a:endParaRPr>
          </a:p>
        </p:txBody>
      </p:sp>
      <p:sp>
        <p:nvSpPr>
          <p:cNvPr id="49" name="object 49"/>
          <p:cNvSpPr/>
          <p:nvPr/>
        </p:nvSpPr>
        <p:spPr>
          <a:xfrm>
            <a:off x="1134921" y="96207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0" name="object 50"/>
          <p:cNvSpPr/>
          <p:nvPr/>
        </p:nvSpPr>
        <p:spPr>
          <a:xfrm>
            <a:off x="1388883" y="96207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1" name="object 51"/>
          <p:cNvSpPr/>
          <p:nvPr/>
        </p:nvSpPr>
        <p:spPr>
          <a:xfrm>
            <a:off x="1642845" y="96207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2" name="object 52"/>
          <p:cNvSpPr/>
          <p:nvPr/>
        </p:nvSpPr>
        <p:spPr>
          <a:xfrm>
            <a:off x="1896807" y="96207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3" name="object 53"/>
          <p:cNvSpPr/>
          <p:nvPr/>
        </p:nvSpPr>
        <p:spPr>
          <a:xfrm>
            <a:off x="2150770" y="962078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4" name="object 54"/>
          <p:cNvSpPr/>
          <p:nvPr/>
        </p:nvSpPr>
        <p:spPr>
          <a:xfrm>
            <a:off x="1134921" y="990014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5" name="object 55"/>
          <p:cNvSpPr/>
          <p:nvPr/>
        </p:nvSpPr>
        <p:spPr>
          <a:xfrm>
            <a:off x="1388883" y="990014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6" name="object 56"/>
          <p:cNvSpPr/>
          <p:nvPr/>
        </p:nvSpPr>
        <p:spPr>
          <a:xfrm>
            <a:off x="1642845" y="990014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7" name="object 57"/>
          <p:cNvSpPr/>
          <p:nvPr/>
        </p:nvSpPr>
        <p:spPr>
          <a:xfrm>
            <a:off x="1896807" y="990014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58" name="object 58"/>
          <p:cNvSpPr/>
          <p:nvPr/>
        </p:nvSpPr>
        <p:spPr>
          <a:xfrm>
            <a:off x="2150770" y="990014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59" name="object 59"/>
          <p:cNvSpPr txBox="1"/>
          <p:nvPr/>
        </p:nvSpPr>
        <p:spPr>
          <a:xfrm>
            <a:off x="2496731" y="9557282"/>
            <a:ext cx="557830"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LEADER</a:t>
            </a:r>
            <a:endParaRPr sz="1000" dirty="0">
              <a:cs typeface="Proxima Nova Rg"/>
            </a:endParaRPr>
          </a:p>
        </p:txBody>
      </p:sp>
      <p:sp>
        <p:nvSpPr>
          <p:cNvPr id="60" name="object 60"/>
          <p:cNvSpPr txBox="1"/>
          <p:nvPr/>
        </p:nvSpPr>
        <p:spPr>
          <a:xfrm>
            <a:off x="2585364" y="9836640"/>
            <a:ext cx="470464" cy="153865"/>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PRÉCIS</a:t>
            </a:r>
            <a:endParaRPr sz="1000" dirty="0">
              <a:cs typeface="Proxima Nova Rg"/>
            </a:endParaRPr>
          </a:p>
        </p:txBody>
      </p:sp>
      <p:sp>
        <p:nvSpPr>
          <p:cNvPr id="61" name="object 61"/>
          <p:cNvSpPr/>
          <p:nvPr/>
        </p:nvSpPr>
        <p:spPr>
          <a:xfrm>
            <a:off x="3172968" y="961205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2" name="object 62"/>
          <p:cNvSpPr/>
          <p:nvPr/>
        </p:nvSpPr>
        <p:spPr>
          <a:xfrm>
            <a:off x="3426930"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3" name="object 63"/>
          <p:cNvSpPr/>
          <p:nvPr/>
        </p:nvSpPr>
        <p:spPr>
          <a:xfrm>
            <a:off x="3680893"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4" name="object 64"/>
          <p:cNvSpPr/>
          <p:nvPr/>
        </p:nvSpPr>
        <p:spPr>
          <a:xfrm>
            <a:off x="3934855"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5" name="object 65"/>
          <p:cNvSpPr/>
          <p:nvPr/>
        </p:nvSpPr>
        <p:spPr>
          <a:xfrm>
            <a:off x="4188817"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6" name="object 66"/>
          <p:cNvSpPr/>
          <p:nvPr/>
        </p:nvSpPr>
        <p:spPr>
          <a:xfrm>
            <a:off x="3172968" y="9891412"/>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7" name="object 67"/>
          <p:cNvSpPr/>
          <p:nvPr/>
        </p:nvSpPr>
        <p:spPr>
          <a:xfrm>
            <a:off x="3426930"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8" name="object 68"/>
          <p:cNvSpPr/>
          <p:nvPr/>
        </p:nvSpPr>
        <p:spPr>
          <a:xfrm>
            <a:off x="3680893"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69" name="object 69"/>
          <p:cNvSpPr/>
          <p:nvPr/>
        </p:nvSpPr>
        <p:spPr>
          <a:xfrm>
            <a:off x="3934855"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0" name="object 70"/>
          <p:cNvSpPr/>
          <p:nvPr/>
        </p:nvSpPr>
        <p:spPr>
          <a:xfrm>
            <a:off x="4188817"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71" name="object 71"/>
          <p:cNvSpPr/>
          <p:nvPr/>
        </p:nvSpPr>
        <p:spPr>
          <a:xfrm>
            <a:off x="3172968" y="850771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2" name="object 72"/>
          <p:cNvSpPr/>
          <p:nvPr/>
        </p:nvSpPr>
        <p:spPr>
          <a:xfrm>
            <a:off x="3426930"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3" name="object 73"/>
          <p:cNvSpPr/>
          <p:nvPr/>
        </p:nvSpPr>
        <p:spPr>
          <a:xfrm>
            <a:off x="3680893"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4" name="object 74"/>
          <p:cNvSpPr/>
          <p:nvPr/>
        </p:nvSpPr>
        <p:spPr>
          <a:xfrm>
            <a:off x="3934855"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75" name="object 75"/>
          <p:cNvSpPr/>
          <p:nvPr/>
        </p:nvSpPr>
        <p:spPr>
          <a:xfrm>
            <a:off x="4188817"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107" name="object 107"/>
          <p:cNvSpPr/>
          <p:nvPr/>
        </p:nvSpPr>
        <p:spPr>
          <a:xfrm>
            <a:off x="4637480" y="2236887"/>
            <a:ext cx="2923741" cy="1469807"/>
          </a:xfrm>
          <a:custGeom>
            <a:avLst/>
            <a:gdLst/>
            <a:ahLst/>
            <a:cxnLst/>
            <a:rect l="l" t="t" r="r" b="b"/>
            <a:pathLst>
              <a:path w="2924175" h="1470025">
                <a:moveTo>
                  <a:pt x="0" y="1469961"/>
                </a:moveTo>
                <a:lnTo>
                  <a:pt x="2924047" y="1469961"/>
                </a:lnTo>
                <a:lnTo>
                  <a:pt x="2924047" y="0"/>
                </a:lnTo>
                <a:lnTo>
                  <a:pt x="0" y="0"/>
                </a:lnTo>
                <a:lnTo>
                  <a:pt x="0" y="1469961"/>
                </a:lnTo>
                <a:close/>
              </a:path>
            </a:pathLst>
          </a:custGeom>
          <a:solidFill>
            <a:srgbClr val="5DC1DD"/>
          </a:solidFill>
        </p:spPr>
        <p:txBody>
          <a:bodyPr wrap="square" lIns="0" tIns="0" rIns="0" bIns="0" rtlCol="0"/>
          <a:lstStyle/>
          <a:p>
            <a:endParaRPr/>
          </a:p>
        </p:txBody>
      </p:sp>
      <p:sp>
        <p:nvSpPr>
          <p:cNvPr id="108" name="object 108"/>
          <p:cNvSpPr/>
          <p:nvPr/>
        </p:nvSpPr>
        <p:spPr>
          <a:xfrm>
            <a:off x="3049448" y="3258459"/>
            <a:ext cx="1310445" cy="0"/>
          </a:xfrm>
          <a:custGeom>
            <a:avLst/>
            <a:gdLst/>
            <a:ahLst/>
            <a:cxnLst/>
            <a:rect l="l" t="t" r="r" b="b"/>
            <a:pathLst>
              <a:path w="1310639">
                <a:moveTo>
                  <a:pt x="0" y="0"/>
                </a:moveTo>
                <a:lnTo>
                  <a:pt x="1310398" y="0"/>
                </a:lnTo>
              </a:path>
            </a:pathLst>
          </a:custGeom>
          <a:ln w="25400">
            <a:solidFill>
              <a:srgbClr val="5DC1DD"/>
            </a:solidFill>
          </a:ln>
        </p:spPr>
        <p:txBody>
          <a:bodyPr wrap="square" lIns="0" tIns="0" rIns="0" bIns="0" rtlCol="0"/>
          <a:lstStyle/>
          <a:p>
            <a:endParaRPr/>
          </a:p>
        </p:txBody>
      </p:sp>
      <p:sp>
        <p:nvSpPr>
          <p:cNvPr id="109" name="object 109"/>
          <p:cNvSpPr/>
          <p:nvPr/>
        </p:nvSpPr>
        <p:spPr>
          <a:xfrm flipV="1">
            <a:off x="2918600" y="7586698"/>
            <a:ext cx="1441156" cy="45719"/>
          </a:xfrm>
          <a:custGeom>
            <a:avLst/>
            <a:gdLst/>
            <a:ahLst/>
            <a:cxnLst/>
            <a:rect l="l" t="t" r="r" b="b"/>
            <a:pathLst>
              <a:path w="2996565">
                <a:moveTo>
                  <a:pt x="0" y="0"/>
                </a:moveTo>
                <a:lnTo>
                  <a:pt x="2996463" y="0"/>
                </a:lnTo>
              </a:path>
            </a:pathLst>
          </a:custGeom>
          <a:ln w="25400">
            <a:solidFill>
              <a:srgbClr val="5DC1DD"/>
            </a:solidFill>
          </a:ln>
        </p:spPr>
        <p:txBody>
          <a:bodyPr wrap="square" lIns="0" tIns="0" rIns="0" bIns="0" rtlCol="0"/>
          <a:lstStyle/>
          <a:p>
            <a:endParaRPr/>
          </a:p>
        </p:txBody>
      </p:sp>
      <p:sp>
        <p:nvSpPr>
          <p:cNvPr id="110" name="object 110"/>
          <p:cNvSpPr/>
          <p:nvPr/>
        </p:nvSpPr>
        <p:spPr>
          <a:xfrm>
            <a:off x="1930941" y="9324996"/>
            <a:ext cx="2429149" cy="0"/>
          </a:xfrm>
          <a:custGeom>
            <a:avLst/>
            <a:gdLst/>
            <a:ahLst/>
            <a:cxnLst/>
            <a:rect l="l" t="t" r="r" b="b"/>
            <a:pathLst>
              <a:path w="2429510">
                <a:moveTo>
                  <a:pt x="0" y="0"/>
                </a:moveTo>
                <a:lnTo>
                  <a:pt x="2429078" y="0"/>
                </a:lnTo>
              </a:path>
            </a:pathLst>
          </a:custGeom>
          <a:ln w="25400">
            <a:solidFill>
              <a:srgbClr val="5DC1DD"/>
            </a:solidFill>
          </a:ln>
        </p:spPr>
        <p:txBody>
          <a:bodyPr wrap="square" lIns="0" tIns="0" rIns="0" bIns="0" rtlCol="0"/>
          <a:lstStyle/>
          <a:p>
            <a:endParaRPr/>
          </a:p>
        </p:txBody>
      </p:sp>
      <p:sp>
        <p:nvSpPr>
          <p:cNvPr id="111" name="object 111"/>
          <p:cNvSpPr/>
          <p:nvPr/>
        </p:nvSpPr>
        <p:spPr>
          <a:xfrm>
            <a:off x="1855688" y="996607"/>
            <a:ext cx="2495814" cy="0"/>
          </a:xfrm>
          <a:custGeom>
            <a:avLst/>
            <a:gdLst/>
            <a:ahLst/>
            <a:cxnLst/>
            <a:rect l="l" t="t" r="r" b="b"/>
            <a:pathLst>
              <a:path w="2496185">
                <a:moveTo>
                  <a:pt x="0" y="0"/>
                </a:moveTo>
                <a:lnTo>
                  <a:pt x="2496045" y="0"/>
                </a:lnTo>
              </a:path>
            </a:pathLst>
          </a:custGeom>
          <a:ln w="25400">
            <a:solidFill>
              <a:srgbClr val="5DC1DD"/>
            </a:solidFill>
          </a:ln>
        </p:spPr>
        <p:txBody>
          <a:bodyPr wrap="square" lIns="0" tIns="0" rIns="0" bIns="0" rtlCol="0"/>
          <a:lstStyle/>
          <a:p>
            <a:endParaRPr/>
          </a:p>
        </p:txBody>
      </p:sp>
      <p:sp>
        <p:nvSpPr>
          <p:cNvPr id="112" name="object 112"/>
          <p:cNvSpPr txBox="1"/>
          <p:nvPr/>
        </p:nvSpPr>
        <p:spPr>
          <a:xfrm>
            <a:off x="5398605" y="3937809"/>
            <a:ext cx="1401872" cy="215444"/>
          </a:xfrm>
          <a:prstGeom prst="rect">
            <a:avLst/>
          </a:prstGeom>
        </p:spPr>
        <p:txBody>
          <a:bodyPr vert="horz" wrap="square" lIns="0" tIns="0" rIns="0" bIns="0" rtlCol="0">
            <a:spAutoFit/>
          </a:bodyPr>
          <a:lstStyle/>
          <a:p>
            <a:pPr marL="12699" algn="ctr"/>
            <a:r>
              <a:rPr lang="fr-FR" sz="1400" b="1" dirty="0">
                <a:solidFill>
                  <a:srgbClr val="FFFFFF"/>
                </a:solidFill>
                <a:cs typeface="Proxima Nova Rg"/>
              </a:rPr>
              <a:t>MES CONTACTS</a:t>
            </a:r>
            <a:endParaRPr sz="1400" dirty="0">
              <a:cs typeface="Proxima Nova Rg"/>
            </a:endParaRPr>
          </a:p>
        </p:txBody>
      </p:sp>
      <p:sp>
        <p:nvSpPr>
          <p:cNvPr id="115" name="object 115"/>
          <p:cNvSpPr txBox="1"/>
          <p:nvPr/>
        </p:nvSpPr>
        <p:spPr>
          <a:xfrm>
            <a:off x="5685649" y="6860041"/>
            <a:ext cx="936486" cy="215444"/>
          </a:xfrm>
          <a:prstGeom prst="rect">
            <a:avLst/>
          </a:prstGeom>
        </p:spPr>
        <p:txBody>
          <a:bodyPr vert="horz" wrap="square" lIns="0" tIns="0" rIns="0" bIns="0" rtlCol="0">
            <a:spAutoFit/>
          </a:bodyPr>
          <a:lstStyle/>
          <a:p>
            <a:pPr marL="12699"/>
            <a:r>
              <a:rPr lang="fr-FR" sz="1400" b="1" dirty="0">
                <a:solidFill>
                  <a:srgbClr val="FFFFFF"/>
                </a:solidFill>
                <a:cs typeface="Proxima Nova Rg"/>
              </a:rPr>
              <a:t>OBJECTIFS</a:t>
            </a:r>
            <a:endParaRPr sz="1400" dirty="0">
              <a:cs typeface="Proxima Nova Rg"/>
            </a:endParaRPr>
          </a:p>
        </p:txBody>
      </p:sp>
      <p:sp>
        <p:nvSpPr>
          <p:cNvPr id="116" name="object 116"/>
          <p:cNvSpPr txBox="1"/>
          <p:nvPr/>
        </p:nvSpPr>
        <p:spPr>
          <a:xfrm>
            <a:off x="5046038" y="2376882"/>
            <a:ext cx="2126934" cy="1105431"/>
          </a:xfrm>
          <a:prstGeom prst="rect">
            <a:avLst/>
          </a:prstGeom>
        </p:spPr>
        <p:txBody>
          <a:bodyPr vert="horz" wrap="square" lIns="0" tIns="0" rIns="0" bIns="0" rtlCol="0">
            <a:spAutoFit/>
          </a:bodyPr>
          <a:lstStyle/>
          <a:p>
            <a:pPr marL="12699" marR="5079" algn="ctr"/>
            <a:r>
              <a:rPr lang="fr-FR" sz="3000" b="1" dirty="0">
                <a:solidFill>
                  <a:srgbClr val="FFFFFF"/>
                </a:solidFill>
                <a:cs typeface="Proxima Nova Rg"/>
              </a:rPr>
              <a:t>Victoria</a:t>
            </a:r>
          </a:p>
          <a:p>
            <a:pPr marL="12699" marR="5079" algn="ctr"/>
            <a:r>
              <a:rPr lang="fr-FR" sz="3000" b="1" dirty="0">
                <a:solidFill>
                  <a:srgbClr val="FFFFFF"/>
                </a:solidFill>
                <a:cs typeface="Proxima Nova Rg"/>
              </a:rPr>
              <a:t>NGUYEN</a:t>
            </a:r>
            <a:endParaRPr sz="3000" dirty="0">
              <a:cs typeface="Proxima Nova Rg"/>
            </a:endParaRPr>
          </a:p>
          <a:p>
            <a:pPr marR="10159" algn="ctr">
              <a:spcBef>
                <a:spcPts val="100"/>
              </a:spcBef>
            </a:pPr>
            <a:r>
              <a:rPr lang="fr-FR" sz="1100" b="1" dirty="0">
                <a:solidFill>
                  <a:srgbClr val="FFFFFF"/>
                </a:solidFill>
                <a:cs typeface="Lato Light"/>
              </a:rPr>
              <a:t>TITRE DU POSTE RECHERCHE</a:t>
            </a:r>
            <a:endParaRPr sz="1100" b="1" dirty="0">
              <a:cs typeface="Lato Light"/>
            </a:endParaRPr>
          </a:p>
        </p:txBody>
      </p:sp>
      <p:pic>
        <p:nvPicPr>
          <p:cNvPr id="117" name="Image 116"/>
          <p:cNvPicPr>
            <a:picLocks noChangeAspect="1"/>
          </p:cNvPicPr>
          <p:nvPr/>
        </p:nvPicPr>
        <p:blipFill rotWithShape="1">
          <a:blip r:embed="rId2">
            <a:extLst>
              <a:ext uri="{28A0092B-C50C-407E-A947-70E740481C1C}">
                <a14:useLocalDpi xmlns:a14="http://schemas.microsoft.com/office/drawing/2010/main" val="0"/>
              </a:ext>
            </a:extLst>
          </a:blip>
          <a:srcRect r="35891"/>
          <a:stretch/>
        </p:blipFill>
        <p:spPr>
          <a:xfrm>
            <a:off x="5340489" y="180032"/>
            <a:ext cx="1497151" cy="2056855"/>
          </a:xfrm>
          <a:prstGeom prst="rect">
            <a:avLst/>
          </a:prstGeom>
        </p:spPr>
      </p:pic>
      <p:sp>
        <p:nvSpPr>
          <p:cNvPr id="118" name="Rectangle 117"/>
          <p:cNvSpPr/>
          <p:nvPr/>
        </p:nvSpPr>
        <p:spPr>
          <a:xfrm>
            <a:off x="507726" y="1203621"/>
            <a:ext cx="3778250" cy="1938992"/>
          </a:xfrm>
          <a:prstGeom prst="rect">
            <a:avLst/>
          </a:prstGeom>
        </p:spPr>
        <p:txBody>
          <a:bodyPr>
            <a:spAutoFit/>
          </a:bodyPr>
          <a:lstStyle/>
          <a:p>
            <a:pPr defTabSz="685800">
              <a:defRPr/>
            </a:pPr>
            <a:r>
              <a:rPr lang="fr-FR" sz="1000" b="1" dirty="0">
                <a:solidFill>
                  <a:srgbClr val="5CC1DD"/>
                </a:solidFill>
              </a:rPr>
              <a:t>2012 </a:t>
            </a:r>
            <a:r>
              <a:rPr lang="mr-IN" sz="1000" b="1" dirty="0">
                <a:solidFill>
                  <a:srgbClr val="5CC1DD"/>
                </a:solidFill>
              </a:rPr>
              <a:t>–</a:t>
            </a:r>
            <a:r>
              <a:rPr lang="fr-FR" sz="1000" b="1" dirty="0">
                <a:solidFill>
                  <a:srgbClr val="5CC1DD"/>
                </a:solidFill>
              </a:rPr>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a:p>
            <a:pPr defTabSz="685800">
              <a:defRPr/>
            </a:pPr>
            <a:r>
              <a:rPr lang="fr-FR" sz="1000" b="1" dirty="0">
                <a:solidFill>
                  <a:srgbClr val="5CC1DD"/>
                </a:solidFill>
              </a:rPr>
              <a:t>2012 </a:t>
            </a:r>
            <a:r>
              <a:rPr lang="mr-IN" sz="1000" b="1" dirty="0">
                <a:solidFill>
                  <a:srgbClr val="5CC1DD"/>
                </a:solidFill>
              </a:rPr>
              <a:t>–</a:t>
            </a:r>
            <a:r>
              <a:rPr lang="fr-FR" sz="1000" b="1" dirty="0">
                <a:solidFill>
                  <a:srgbClr val="5CC1DD"/>
                </a:solidFill>
              </a:rPr>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a:p>
            <a:pPr defTabSz="685800">
              <a:defRPr/>
            </a:pPr>
            <a:r>
              <a:rPr lang="fr-FR" sz="1000" b="1" dirty="0">
                <a:solidFill>
                  <a:srgbClr val="5CC1DD"/>
                </a:solidFill>
              </a:rPr>
              <a:t>2012 </a:t>
            </a:r>
            <a:r>
              <a:rPr lang="mr-IN" sz="1000" b="1" dirty="0">
                <a:solidFill>
                  <a:srgbClr val="5CC1DD"/>
                </a:solidFill>
              </a:rPr>
              <a:t>–</a:t>
            </a:r>
            <a:r>
              <a:rPr lang="fr-FR" sz="1000" b="1" dirty="0">
                <a:solidFill>
                  <a:srgbClr val="5CC1DD"/>
                </a:solidFill>
              </a:rPr>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p:txBody>
      </p:sp>
      <p:sp>
        <p:nvSpPr>
          <p:cNvPr id="119" name="object 122"/>
          <p:cNvSpPr txBox="1"/>
          <p:nvPr/>
        </p:nvSpPr>
        <p:spPr>
          <a:xfrm>
            <a:off x="5107306" y="7211172"/>
            <a:ext cx="2004397" cy="1846659"/>
          </a:xfrm>
          <a:prstGeom prst="rect">
            <a:avLst/>
          </a:prstGeom>
        </p:spPr>
        <p:txBody>
          <a:bodyPr vert="horz" wrap="square" lIns="0" tIns="0" rIns="0" bIns="0" rtlCol="0">
            <a:spAutoFit/>
          </a:bodyPr>
          <a:lstStyle/>
          <a:p>
            <a:pPr algn="ctr" defTabSz="685800">
              <a:defRPr/>
            </a:pPr>
            <a:endParaRPr lang="fr-FR" sz="1000" dirty="0">
              <a:solidFill>
                <a:schemeClr val="bg1"/>
              </a:solidFill>
            </a:endParaRPr>
          </a:p>
          <a:p>
            <a:pPr algn="ctr" defTabSz="685800">
              <a:defRPr/>
            </a:pPr>
            <a:r>
              <a:rPr lang="fr-FR" sz="1000" dirty="0">
                <a:solidFill>
                  <a:schemeClr val="bg1"/>
                </a:solidFill>
              </a:rPr>
              <a:t>Décrivez en quelques lignes vos compétences clés pour le poste et vos objectifs de carrière. Vous pouvez les mettre en forme à l’aide de puces ou les laisser sous forme de texte plein.  </a:t>
            </a:r>
          </a:p>
          <a:p>
            <a:pPr algn="ctr" defTabSz="685800">
              <a:defRPr/>
            </a:pPr>
            <a:endParaRPr lang="fr-FR" sz="1000" dirty="0">
              <a:solidFill>
                <a:schemeClr val="bg1"/>
              </a:solidFill>
            </a:endParaRPr>
          </a:p>
          <a:p>
            <a:pPr algn="ctr" defTabSz="685800">
              <a:defRPr/>
            </a:pPr>
            <a:r>
              <a:rPr lang="fr-FR" sz="1000" dirty="0">
                <a:solidFill>
                  <a:schemeClr val="bg1"/>
                </a:solidFill>
              </a:rPr>
              <a:t>Cet espace peut servir de début d’introduction à votre lettre de motivation soyez précis, imaginatif et mettez en valeur votre potentiel professionnel.</a:t>
            </a:r>
          </a:p>
        </p:txBody>
      </p:sp>
      <p:cxnSp>
        <p:nvCxnSpPr>
          <p:cNvPr id="121" name="Connecteur droit 120"/>
          <p:cNvCxnSpPr/>
          <p:nvPr/>
        </p:nvCxnSpPr>
        <p:spPr>
          <a:xfrm>
            <a:off x="5107306" y="4225771"/>
            <a:ext cx="2004397" cy="0"/>
          </a:xfrm>
          <a:prstGeom prst="line">
            <a:avLst/>
          </a:prstGeom>
          <a:ln w="28575">
            <a:solidFill>
              <a:srgbClr val="5CC1DD"/>
            </a:solidFill>
          </a:ln>
        </p:spPr>
        <p:style>
          <a:lnRef idx="1">
            <a:schemeClr val="accent1"/>
          </a:lnRef>
          <a:fillRef idx="0">
            <a:schemeClr val="accent1"/>
          </a:fillRef>
          <a:effectRef idx="0">
            <a:schemeClr val="accent1"/>
          </a:effectRef>
          <a:fontRef idx="minor">
            <a:schemeClr val="tx1"/>
          </a:fontRef>
        </p:style>
      </p:cxnSp>
      <p:cxnSp>
        <p:nvCxnSpPr>
          <p:cNvPr id="122" name="Connecteur droit 121"/>
          <p:cNvCxnSpPr/>
          <p:nvPr/>
        </p:nvCxnSpPr>
        <p:spPr>
          <a:xfrm>
            <a:off x="5107306" y="7148004"/>
            <a:ext cx="2004397" cy="0"/>
          </a:xfrm>
          <a:prstGeom prst="line">
            <a:avLst/>
          </a:prstGeom>
          <a:ln w="28575">
            <a:solidFill>
              <a:srgbClr val="5CC1DD"/>
            </a:solidFill>
          </a:ln>
        </p:spPr>
        <p:style>
          <a:lnRef idx="1">
            <a:schemeClr val="accent1"/>
          </a:lnRef>
          <a:fillRef idx="0">
            <a:schemeClr val="accent1"/>
          </a:fillRef>
          <a:effectRef idx="0">
            <a:schemeClr val="accent1"/>
          </a:effectRef>
          <a:fontRef idx="minor">
            <a:schemeClr val="tx1"/>
          </a:fontRef>
        </p:style>
      </p:cxnSp>
      <p:sp>
        <p:nvSpPr>
          <p:cNvPr id="123" name="object 107"/>
          <p:cNvSpPr/>
          <p:nvPr/>
        </p:nvSpPr>
        <p:spPr>
          <a:xfrm>
            <a:off x="4645583" y="10581909"/>
            <a:ext cx="2927841" cy="103683"/>
          </a:xfrm>
          <a:custGeom>
            <a:avLst/>
            <a:gdLst/>
            <a:ahLst/>
            <a:cxnLst/>
            <a:rect l="l" t="t" r="r" b="b"/>
            <a:pathLst>
              <a:path w="2924175" h="1470025">
                <a:moveTo>
                  <a:pt x="0" y="1469961"/>
                </a:moveTo>
                <a:lnTo>
                  <a:pt x="2924047" y="1469961"/>
                </a:lnTo>
                <a:lnTo>
                  <a:pt x="2924047" y="0"/>
                </a:lnTo>
                <a:lnTo>
                  <a:pt x="0" y="0"/>
                </a:lnTo>
                <a:lnTo>
                  <a:pt x="0" y="1469961"/>
                </a:lnTo>
                <a:close/>
              </a:path>
            </a:pathLst>
          </a:custGeom>
          <a:solidFill>
            <a:srgbClr val="5DC1DD"/>
          </a:solidFill>
        </p:spPr>
        <p:txBody>
          <a:bodyPr wrap="square" lIns="0" tIns="0" rIns="0" bIns="0" rtlCol="0"/>
          <a:lstStyle/>
          <a:p>
            <a:endParaRPr/>
          </a:p>
        </p:txBody>
      </p:sp>
      <p:sp>
        <p:nvSpPr>
          <p:cNvPr id="124" name="object 107"/>
          <p:cNvSpPr/>
          <p:nvPr/>
        </p:nvSpPr>
        <p:spPr>
          <a:xfrm>
            <a:off x="0" y="0"/>
            <a:ext cx="4637480" cy="100203"/>
          </a:xfrm>
          <a:custGeom>
            <a:avLst/>
            <a:gdLst/>
            <a:ahLst/>
            <a:cxnLst/>
            <a:rect l="l" t="t" r="r" b="b"/>
            <a:pathLst>
              <a:path w="2924175" h="1470025">
                <a:moveTo>
                  <a:pt x="0" y="1469961"/>
                </a:moveTo>
                <a:lnTo>
                  <a:pt x="2924047" y="1469961"/>
                </a:lnTo>
                <a:lnTo>
                  <a:pt x="2924047" y="0"/>
                </a:lnTo>
                <a:lnTo>
                  <a:pt x="0" y="0"/>
                </a:lnTo>
                <a:lnTo>
                  <a:pt x="0" y="1469961"/>
                </a:lnTo>
                <a:close/>
              </a:path>
            </a:pathLst>
          </a:custGeom>
          <a:solidFill>
            <a:srgbClr val="5DC1DD"/>
          </a:solidFill>
        </p:spPr>
        <p:txBody>
          <a:bodyPr wrap="square" lIns="0" tIns="0" rIns="0" bIns="0" rtlCol="0"/>
          <a:lstStyle/>
          <a:p>
            <a:endParaRPr/>
          </a:p>
        </p:txBody>
      </p:sp>
      <p:sp>
        <p:nvSpPr>
          <p:cNvPr id="125" name="object 3"/>
          <p:cNvSpPr/>
          <p:nvPr/>
        </p:nvSpPr>
        <p:spPr>
          <a:xfrm>
            <a:off x="-11991" y="10576057"/>
            <a:ext cx="4657573" cy="115756"/>
          </a:xfrm>
          <a:custGeom>
            <a:avLst/>
            <a:gdLst/>
            <a:ahLst/>
            <a:cxnLst/>
            <a:rect l="l" t="t" r="r" b="b"/>
            <a:pathLst>
              <a:path w="2924175" h="6985000">
                <a:moveTo>
                  <a:pt x="0" y="6984822"/>
                </a:moveTo>
                <a:lnTo>
                  <a:pt x="2924047" y="6984822"/>
                </a:lnTo>
                <a:lnTo>
                  <a:pt x="2924047" y="0"/>
                </a:lnTo>
                <a:lnTo>
                  <a:pt x="0" y="0"/>
                </a:lnTo>
                <a:lnTo>
                  <a:pt x="0" y="6984822"/>
                </a:lnTo>
                <a:close/>
              </a:path>
            </a:pathLst>
          </a:custGeom>
          <a:solidFill>
            <a:srgbClr val="808184"/>
          </a:solidFill>
        </p:spPr>
        <p:txBody>
          <a:bodyPr wrap="square" lIns="0" tIns="0" rIns="0" bIns="0" rtlCol="0"/>
          <a:lstStyle/>
          <a:p>
            <a:endParaRPr/>
          </a:p>
        </p:txBody>
      </p:sp>
    </p:spTree>
    <p:extLst>
      <p:ext uri="{BB962C8B-B14F-4D97-AF65-F5344CB8AC3E}">
        <p14:creationId xmlns:p14="http://schemas.microsoft.com/office/powerpoint/2010/main" val="36580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07646392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700</Words>
  <Application>Microsoft Macintosh PowerPoint</Application>
  <PresentationFormat>Personnalisé</PresentationFormat>
  <Paragraphs>92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cp:revision>
  <dcterms:created xsi:type="dcterms:W3CDTF">2017-09-29T14:13:08Z</dcterms:created>
  <dcterms:modified xsi:type="dcterms:W3CDTF">2022-08-01T08:28:16Z</dcterms:modified>
</cp:coreProperties>
</file>