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8C02-00BC-364A-B61A-FF96CDB3F9C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9C7A-122E-354E-900D-B2D813CB3D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6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7559675" cy="16280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1" y="9063735"/>
            <a:ext cx="7559675" cy="16280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25548" y="0"/>
            <a:ext cx="1944287" cy="162807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arallélogramme 15"/>
          <p:cNvSpPr/>
          <p:nvPr/>
        </p:nvSpPr>
        <p:spPr>
          <a:xfrm>
            <a:off x="5269995" y="0"/>
            <a:ext cx="709151" cy="162807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12926" t="1374" r="20880"/>
          <a:stretch/>
        </p:blipFill>
        <p:spPr>
          <a:xfrm>
            <a:off x="6130975" y="208590"/>
            <a:ext cx="1210476" cy="1210898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0" y="1628078"/>
            <a:ext cx="7559673" cy="7435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arallélogramme 18"/>
          <p:cNvSpPr/>
          <p:nvPr/>
        </p:nvSpPr>
        <p:spPr>
          <a:xfrm>
            <a:off x="4147421" y="1628077"/>
            <a:ext cx="3412248" cy="743565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4342761" y="4531490"/>
            <a:ext cx="974035" cy="453224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4768830" y="5744817"/>
            <a:ext cx="743306" cy="3318917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5235840" y="5049078"/>
            <a:ext cx="928409" cy="4014656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5745671" y="3816626"/>
            <a:ext cx="1152086" cy="524710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17065411">
            <a:off x="4991395" y="3668664"/>
            <a:ext cx="103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/>
              <a:t>Curiosité</a:t>
            </a:r>
          </a:p>
        </p:txBody>
      </p:sp>
      <p:sp>
        <p:nvSpPr>
          <p:cNvPr id="30" name="ZoneTexte 29"/>
          <p:cNvSpPr txBox="1"/>
          <p:nvPr/>
        </p:nvSpPr>
        <p:spPr>
          <a:xfrm rot="17065411">
            <a:off x="5184292" y="4917942"/>
            <a:ext cx="103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/>
              <a:t>Curiosité</a:t>
            </a:r>
          </a:p>
        </p:txBody>
      </p:sp>
      <p:sp>
        <p:nvSpPr>
          <p:cNvPr id="31" name="ZoneTexte 30"/>
          <p:cNvSpPr txBox="1"/>
          <p:nvPr/>
        </p:nvSpPr>
        <p:spPr>
          <a:xfrm rot="17065411">
            <a:off x="5699793" y="4089738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Leader </a:t>
            </a:r>
            <a:r>
              <a:rPr lang="fr-FR" b="1" dirty="0" err="1"/>
              <a:t>Ship</a:t>
            </a:r>
            <a:endParaRPr lang="fr-FR" b="1" dirty="0"/>
          </a:p>
        </p:txBody>
      </p:sp>
      <p:sp>
        <p:nvSpPr>
          <p:cNvPr id="32" name="ZoneTexte 31"/>
          <p:cNvSpPr txBox="1"/>
          <p:nvPr/>
        </p:nvSpPr>
        <p:spPr>
          <a:xfrm rot="17065411">
            <a:off x="6483452" y="2950806"/>
            <a:ext cx="110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Créativité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13155" y="9063735"/>
            <a:ext cx="3756680" cy="16280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3425259" y="9063735"/>
            <a:ext cx="709151" cy="162807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45440" y="208590"/>
            <a:ext cx="3042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</a:rPr>
              <a:t>Vincent </a:t>
            </a:r>
            <a:r>
              <a:rPr lang="fr-FR" sz="4000" b="1" dirty="0">
                <a:solidFill>
                  <a:schemeClr val="bg1"/>
                </a:solidFill>
              </a:rPr>
              <a:t>VEGA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44534" y="2176605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Entreprise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Titre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du Poste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2016-2017</a:t>
            </a:r>
          </a:p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45440" y="3247355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Entreprise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Titre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du Poste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2016-2017</a:t>
            </a:r>
          </a:p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45440" y="1721408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EXPERIENCE PRO</a:t>
            </a:r>
          </a:p>
        </p:txBody>
      </p:sp>
      <p:cxnSp>
        <p:nvCxnSpPr>
          <p:cNvPr id="50" name="Connecteur droit 49"/>
          <p:cNvCxnSpPr/>
          <p:nvPr/>
        </p:nvCxnSpPr>
        <p:spPr>
          <a:xfrm>
            <a:off x="1919837" y="1906074"/>
            <a:ext cx="370473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4534" y="4435536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Entreprise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Titre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du Poste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2016-2017</a:t>
            </a:r>
          </a:p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5927" y="6209885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44534" y="5761255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EXPERIENCE PRO</a:t>
            </a:r>
          </a:p>
        </p:txBody>
      </p:sp>
      <p:cxnSp>
        <p:nvCxnSpPr>
          <p:cNvPr id="54" name="Connecteur droit 53"/>
          <p:cNvCxnSpPr/>
          <p:nvPr/>
        </p:nvCxnSpPr>
        <p:spPr>
          <a:xfrm>
            <a:off x="1918931" y="5945921"/>
            <a:ext cx="284899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50329" y="7120030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23829" y="9464876"/>
            <a:ext cx="1164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mail@mail.com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46221" y="9767177"/>
            <a:ext cx="1120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01.02.03.04.05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48081" y="10031889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06.01.02.03.04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536857" y="10312187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15 rue de la réussite 75012 Paris</a:t>
            </a:r>
          </a:p>
        </p:txBody>
      </p:sp>
      <p:sp>
        <p:nvSpPr>
          <p:cNvPr id="61" name="Ellipse 60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44533" y="9072938"/>
            <a:ext cx="106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CONTACT</a:t>
            </a:r>
          </a:p>
        </p:txBody>
      </p:sp>
      <p:cxnSp>
        <p:nvCxnSpPr>
          <p:cNvPr id="66" name="Connecteur droit 65"/>
          <p:cNvCxnSpPr/>
          <p:nvPr/>
        </p:nvCxnSpPr>
        <p:spPr>
          <a:xfrm>
            <a:off x="1214313" y="9291301"/>
            <a:ext cx="24836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6244574" y="9291301"/>
            <a:ext cx="13078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4155091" y="9095421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COMPETENCES CLES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80868" y="7998587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400" baseline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34410" y="9505567"/>
            <a:ext cx="16266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Windows </a:t>
            </a:r>
            <a:r>
              <a:rPr lang="fr-FR" sz="1600" dirty="0" err="1">
                <a:solidFill>
                  <a:schemeClr val="bg1"/>
                </a:solidFill>
              </a:rPr>
              <a:t>Xp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fr-FR" sz="1600" dirty="0">
                <a:solidFill>
                  <a:schemeClr val="bg1"/>
                </a:solidFill>
              </a:rPr>
              <a:t> 10</a:t>
            </a:r>
          </a:p>
          <a:p>
            <a:r>
              <a:rPr lang="fr-FR" sz="1600" dirty="0" err="1">
                <a:solidFill>
                  <a:schemeClr val="bg1"/>
                </a:solidFill>
              </a:rPr>
              <a:t>MacOS</a:t>
            </a:r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bg1"/>
                </a:solidFill>
              </a:rPr>
              <a:t>PHP MYSQL</a:t>
            </a:r>
          </a:p>
          <a:p>
            <a:r>
              <a:rPr lang="fr-FR" sz="1600" dirty="0">
                <a:solidFill>
                  <a:schemeClr val="bg1"/>
                </a:solidFill>
              </a:rPr>
              <a:t>Ruby On Rail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2428" y="9621345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090888" y="9847295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6092428" y="10084643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6090888" y="10321991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6082267" y="9618377"/>
            <a:ext cx="1059197" cy="155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090887" y="9847295"/>
            <a:ext cx="1250564" cy="153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090887" y="10091752"/>
            <a:ext cx="978869" cy="153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083270" y="10320932"/>
            <a:ext cx="1197707" cy="153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180868" y="954728"/>
            <a:ext cx="3750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Titre du poste recherché</a:t>
            </a:r>
            <a:endParaRPr lang="fr-FR" sz="2800" b="1" dirty="0">
              <a:solidFill>
                <a:schemeClr val="bg1"/>
              </a:solidFill>
            </a:endParaRPr>
          </a:p>
        </p:txBody>
      </p:sp>
      <p:cxnSp>
        <p:nvCxnSpPr>
          <p:cNvPr id="82" name="Connecteur droit 81"/>
          <p:cNvCxnSpPr/>
          <p:nvPr/>
        </p:nvCxnSpPr>
        <p:spPr>
          <a:xfrm>
            <a:off x="0" y="916476"/>
            <a:ext cx="53927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083176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516</Words>
  <Application>Microsoft Macintosh PowerPoint</Application>
  <PresentationFormat>Personnalisé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</cp:revision>
  <dcterms:created xsi:type="dcterms:W3CDTF">2017-06-09T13:45:02Z</dcterms:created>
  <dcterms:modified xsi:type="dcterms:W3CDTF">2020-11-18T15:22:02Z</dcterms:modified>
</cp:coreProperties>
</file>