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1"/>
    <a:srgbClr val="FB3A35"/>
    <a:srgbClr val="333333"/>
    <a:srgbClr val="1C1C1C"/>
    <a:srgbClr val="1B1B1B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8" autoAdjust="0"/>
    <p:restoredTop sz="94660"/>
  </p:normalViewPr>
  <p:slideViewPr>
    <p:cSldViewPr snapToGrid="0">
      <p:cViewPr>
        <p:scale>
          <a:sx n="218" d="100"/>
          <a:sy n="218" d="100"/>
        </p:scale>
        <p:origin x="1216" y="-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FCFC-3D9A-46FF-A194-B5EDD4C6E392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523D-D4AA-41C9-969C-E53F30E8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-1344" y="7288959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1284" y="5321204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0971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906486" y="134882"/>
            <a:ext cx="4813066" cy="1507053"/>
            <a:chOff x="1906486" y="535259"/>
            <a:chExt cx="4813066" cy="1507053"/>
          </a:xfrm>
        </p:grpSpPr>
        <p:sp>
          <p:nvSpPr>
            <p:cNvPr id="5" name="TextBox 4"/>
            <p:cNvSpPr txBox="1"/>
            <p:nvPr/>
          </p:nvSpPr>
          <p:spPr>
            <a:xfrm>
              <a:off x="2099925" y="535259"/>
              <a:ext cx="1965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entury Gothic" panose="020B0502020202020204" pitchFamily="34" charset="0"/>
                </a:rPr>
                <a:t>Alexie </a:t>
              </a:r>
              <a:r>
                <a:rPr lang="en-US" sz="2400" dirty="0" err="1">
                  <a:latin typeface="Century Gothic" panose="020B0502020202020204" pitchFamily="34" charset="0"/>
                </a:rPr>
                <a:t>Dorris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9924" y="1000706"/>
              <a:ext cx="1874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entury Gothic" panose="020B0502020202020204" pitchFamily="34" charset="0"/>
                </a:rPr>
                <a:t>Titre</a:t>
              </a:r>
              <a:r>
                <a:rPr lang="en-US" sz="1200" dirty="0">
                  <a:latin typeface="Century Gothic" panose="020B0502020202020204" pitchFamily="34" charset="0"/>
                </a:rPr>
                <a:t> du poste recherché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06486" y="696009"/>
              <a:ext cx="0" cy="8809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95602" y="548480"/>
              <a:ext cx="1123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Century Gothic" panose="020B0502020202020204" pitchFamily="34" charset="0"/>
                </a:rPr>
                <a:t>Profil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5263" y="1103593"/>
              <a:ext cx="2845842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685800">
                <a:defRPr/>
              </a:pPr>
              <a:r>
                <a:rPr lang="fr-FR" sz="1100" dirty="0">
                  <a:latin typeface="Century Gothic" panose="020B0502020202020204" pitchFamily="34" charset="0"/>
                </a:rPr>
                <a:t>Décrivez en quelques lignes vos compétences clés pour le poste et vos objectifs de carrière. Vous pouvez les mettre en forme à l’aide de puces ou les laisser sous forme de texte plein.  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906486" y="2437821"/>
            <a:ext cx="0" cy="2644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8614" y="1772057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  <a:latin typeface="Century Gothic" panose="020B0502020202020204" pitchFamily="34" charset="0"/>
              </a:rPr>
              <a:t>Emploi</a:t>
            </a:r>
            <a:endParaRPr lang="en-US" sz="2400" dirty="0">
              <a:solidFill>
                <a:srgbClr val="1C1C1C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5877" y="274964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2013-2016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89646" y="5271332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C1C1C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1906486" y="5812725"/>
            <a:ext cx="0" cy="13234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807904" y="7253067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  <a:latin typeface="Century Gothic" panose="020B0502020202020204" pitchFamily="34" charset="0"/>
              </a:rPr>
              <a:t>Compétences</a:t>
            </a:r>
            <a:endParaRPr lang="en-US" sz="2400" dirty="0">
              <a:solidFill>
                <a:srgbClr val="1C1C1C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8247" y="8171622"/>
            <a:ext cx="147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Windows 10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73690" y="7846603"/>
            <a:ext cx="147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Adobe Suite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79606" y="8522999"/>
            <a:ext cx="147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PHP MySQL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081617" y="7922363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73690" y="8895094"/>
            <a:ext cx="147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Ruby On Rail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4075387" y="8674980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4114236" y="7796085"/>
            <a:ext cx="2084161" cy="843019"/>
            <a:chOff x="4393455" y="7282486"/>
            <a:chExt cx="2084161" cy="843019"/>
          </a:xfrm>
        </p:grpSpPr>
        <p:sp>
          <p:nvSpPr>
            <p:cNvPr id="116" name="TextBox 115"/>
            <p:cNvSpPr txBox="1"/>
            <p:nvPr/>
          </p:nvSpPr>
          <p:spPr>
            <a:xfrm>
              <a:off x="4393455" y="7282486"/>
              <a:ext cx="16738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Century Gothic" panose="020B0502020202020204" pitchFamily="34" charset="0"/>
                </a:rPr>
                <a:t>Langues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415833" y="7586896"/>
              <a:ext cx="2061783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>
                  <a:latin typeface="Century Gothic" panose="020B0502020202020204" pitchFamily="34" charset="0"/>
                </a:rPr>
                <a:t>Français, Allemand, Chinois</a:t>
              </a:r>
            </a:p>
            <a:p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114214" y="8567560"/>
            <a:ext cx="2324188" cy="1368146"/>
            <a:chOff x="4411511" y="7234413"/>
            <a:chExt cx="2324188" cy="1368146"/>
          </a:xfrm>
        </p:grpSpPr>
        <p:sp>
          <p:nvSpPr>
            <p:cNvPr id="121" name="TextBox 120"/>
            <p:cNvSpPr txBox="1"/>
            <p:nvPr/>
          </p:nvSpPr>
          <p:spPr>
            <a:xfrm>
              <a:off x="4411511" y="7234413"/>
              <a:ext cx="16738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Contact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15833" y="7586896"/>
              <a:ext cx="231986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latin typeface="Century Gothic" panose="020B0502020202020204" pitchFamily="34" charset="0"/>
                </a:rPr>
                <a:t>Adresse</a:t>
              </a:r>
              <a:r>
                <a:rPr lang="en-US" sz="1200" dirty="0">
                  <a:latin typeface="Century Gothic" panose="020B0502020202020204" pitchFamily="34" charset="0"/>
                </a:rPr>
                <a:t> : 2 rue de la </a:t>
              </a:r>
              <a:r>
                <a:rPr lang="en-US" sz="1200" dirty="0" err="1">
                  <a:latin typeface="Century Gothic" panose="020B0502020202020204" pitchFamily="34" charset="0"/>
                </a:rPr>
                <a:t>réussite</a:t>
              </a:r>
              <a:r>
                <a:rPr lang="en-US" sz="1200" dirty="0">
                  <a:latin typeface="Century Gothic" panose="020B0502020202020204" pitchFamily="34" charset="0"/>
                </a:rPr>
                <a:t> </a:t>
              </a:r>
              <a:br>
                <a:rPr lang="en-US" sz="1200" dirty="0">
                  <a:latin typeface="Century Gothic" panose="020B0502020202020204" pitchFamily="34" charset="0"/>
                </a:rPr>
              </a:br>
              <a:r>
                <a:rPr lang="en-US" sz="1200" dirty="0">
                  <a:latin typeface="Century Gothic" panose="020B0502020202020204" pitchFamily="34" charset="0"/>
                </a:rPr>
                <a:t>75012 Paris</a:t>
              </a:r>
              <a:br>
                <a:rPr lang="en-US" sz="1200" dirty="0">
                  <a:latin typeface="Century Gothic" panose="020B0502020202020204" pitchFamily="34" charset="0"/>
                </a:rPr>
              </a:br>
              <a:r>
                <a:rPr lang="en-US" sz="1200" dirty="0">
                  <a:latin typeface="Century Gothic" panose="020B0502020202020204" pitchFamily="34" charset="0"/>
                </a:rPr>
                <a:t>Mail: </a:t>
              </a:r>
              <a:r>
                <a:rPr lang="en-US" sz="1200" dirty="0" err="1">
                  <a:latin typeface="Century Gothic" panose="020B0502020202020204" pitchFamily="34" charset="0"/>
                </a:rPr>
                <a:t>a.do@mail.com</a:t>
              </a:r>
              <a:endParaRPr lang="en-US" sz="1200" dirty="0">
                <a:latin typeface="Century Gothic" panose="020B0502020202020204" pitchFamily="34" charset="0"/>
              </a:endParaRPr>
            </a:p>
            <a:p>
              <a:r>
                <a:rPr lang="en-US" sz="1200" dirty="0">
                  <a:latin typeface="Century Gothic" panose="020B0502020202020204" pitchFamily="34" charset="0"/>
                </a:rPr>
                <a:t>Tel : 0102030405</a:t>
              </a:r>
            </a:p>
            <a:p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36463" y="489143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2009 - 2012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2137696" y="547007"/>
            <a:ext cx="187435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595602" y="547007"/>
            <a:ext cx="913820" cy="237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-1344" y="2740294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-1344" y="3892569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15019" y="4898373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77461" y="6190939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6" name="TextBox 65"/>
          <p:cNvSpPr txBox="1"/>
          <p:nvPr/>
        </p:nvSpPr>
        <p:spPr>
          <a:xfrm>
            <a:off x="2020118" y="2376388"/>
            <a:ext cx="448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Century Gothic" panose="020B0502020202020204" pitchFamily="34" charset="0"/>
              </a:rPr>
              <a:t>Lorem ipsum dolor sit amet, </a:t>
            </a:r>
            <a:r>
              <a:rPr lang="fr-FR" sz="1100" dirty="0" err="1">
                <a:latin typeface="Century Gothic" panose="020B0502020202020204" pitchFamily="34" charset="0"/>
              </a:rPr>
              <a:t>consectetur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adipiscing</a:t>
            </a:r>
            <a:r>
              <a:rPr lang="fr-FR" sz="1100" dirty="0">
                <a:latin typeface="Century Gothic" panose="020B0502020202020204" pitchFamily="34" charset="0"/>
              </a:rPr>
              <a:t> elit. Integer efficitur </a:t>
            </a:r>
            <a:r>
              <a:rPr lang="fr-FR" sz="1100" dirty="0" err="1">
                <a:latin typeface="Century Gothic" panose="020B0502020202020204" pitchFamily="34" charset="0"/>
              </a:rPr>
              <a:t>arcu</a:t>
            </a:r>
            <a:r>
              <a:rPr lang="fr-FR" sz="1100" dirty="0">
                <a:latin typeface="Century Gothic" panose="020B0502020202020204" pitchFamily="34" charset="0"/>
              </a:rPr>
              <a:t> a </a:t>
            </a:r>
            <a:r>
              <a:rPr lang="fr-FR" sz="1100" dirty="0" err="1">
                <a:latin typeface="Century Gothic" panose="020B0502020202020204" pitchFamily="34" charset="0"/>
              </a:rPr>
              <a:t>auctor</a:t>
            </a:r>
            <a:r>
              <a:rPr lang="fr-FR" sz="1100" dirty="0">
                <a:latin typeface="Century Gothic" panose="020B0502020202020204" pitchFamily="34" charset="0"/>
              </a:rPr>
              <a:t> convallis.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vulputate eget,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purus.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</a:t>
            </a:r>
            <a:r>
              <a:rPr lang="fr-FR" sz="1100" dirty="0" err="1">
                <a:latin typeface="Century Gothic" panose="020B0502020202020204" pitchFamily="34" charset="0"/>
              </a:rPr>
              <a:t>vulputate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eget</a:t>
            </a:r>
            <a:r>
              <a:rPr lang="fr-FR" sz="1100" dirty="0">
                <a:latin typeface="Century Gothic" panose="020B0502020202020204" pitchFamily="34" charset="0"/>
              </a:rPr>
              <a:t>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purus</a:t>
            </a:r>
            <a:r>
              <a:rPr lang="fr-FR" sz="11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7" name="TextBox 65"/>
          <p:cNvSpPr txBox="1"/>
          <p:nvPr/>
        </p:nvSpPr>
        <p:spPr>
          <a:xfrm>
            <a:off x="2026222" y="3470603"/>
            <a:ext cx="448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Century Gothic" panose="020B0502020202020204" pitchFamily="34" charset="0"/>
              </a:rPr>
              <a:t>Lorem ipsum dolor sit amet, </a:t>
            </a:r>
            <a:r>
              <a:rPr lang="fr-FR" sz="1100" dirty="0" err="1">
                <a:latin typeface="Century Gothic" panose="020B0502020202020204" pitchFamily="34" charset="0"/>
              </a:rPr>
              <a:t>consectetur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adipiscing</a:t>
            </a:r>
            <a:r>
              <a:rPr lang="fr-FR" sz="1100" dirty="0">
                <a:latin typeface="Century Gothic" panose="020B0502020202020204" pitchFamily="34" charset="0"/>
              </a:rPr>
              <a:t> elit. Integer efficitur </a:t>
            </a:r>
            <a:r>
              <a:rPr lang="fr-FR" sz="1100" dirty="0" err="1">
                <a:latin typeface="Century Gothic" panose="020B0502020202020204" pitchFamily="34" charset="0"/>
              </a:rPr>
              <a:t>arcu</a:t>
            </a:r>
            <a:r>
              <a:rPr lang="fr-FR" sz="1100" dirty="0">
                <a:latin typeface="Century Gothic" panose="020B0502020202020204" pitchFamily="34" charset="0"/>
              </a:rPr>
              <a:t> a </a:t>
            </a:r>
            <a:r>
              <a:rPr lang="fr-FR" sz="1100" dirty="0" err="1">
                <a:latin typeface="Century Gothic" panose="020B0502020202020204" pitchFamily="34" charset="0"/>
              </a:rPr>
              <a:t>auctor</a:t>
            </a:r>
            <a:r>
              <a:rPr lang="fr-FR" sz="1100" dirty="0">
                <a:latin typeface="Century Gothic" panose="020B0502020202020204" pitchFamily="34" charset="0"/>
              </a:rPr>
              <a:t> convallis.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vulputate eget,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purus.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</a:t>
            </a:r>
            <a:r>
              <a:rPr lang="fr-FR" sz="1100" dirty="0" err="1">
                <a:latin typeface="Century Gothic" panose="020B0502020202020204" pitchFamily="34" charset="0"/>
              </a:rPr>
              <a:t>vulputate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eget</a:t>
            </a:r>
            <a:r>
              <a:rPr lang="fr-FR" sz="1100" dirty="0">
                <a:latin typeface="Century Gothic" panose="020B0502020202020204" pitchFamily="34" charset="0"/>
              </a:rPr>
              <a:t>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purus</a:t>
            </a:r>
            <a:r>
              <a:rPr lang="fr-FR" sz="11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8" name="TextBox 65"/>
          <p:cNvSpPr txBox="1"/>
          <p:nvPr/>
        </p:nvSpPr>
        <p:spPr>
          <a:xfrm>
            <a:off x="2080061" y="4479169"/>
            <a:ext cx="448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Century Gothic" panose="020B0502020202020204" pitchFamily="34" charset="0"/>
              </a:rPr>
              <a:t>Lorem ipsum dolor sit amet, </a:t>
            </a:r>
            <a:r>
              <a:rPr lang="fr-FR" sz="1100" dirty="0" err="1">
                <a:latin typeface="Century Gothic" panose="020B0502020202020204" pitchFamily="34" charset="0"/>
              </a:rPr>
              <a:t>consectetur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adipiscing</a:t>
            </a:r>
            <a:r>
              <a:rPr lang="fr-FR" sz="1100" dirty="0">
                <a:latin typeface="Century Gothic" panose="020B0502020202020204" pitchFamily="34" charset="0"/>
              </a:rPr>
              <a:t> elit. Integer efficitur </a:t>
            </a:r>
            <a:r>
              <a:rPr lang="fr-FR" sz="1100" dirty="0" err="1">
                <a:latin typeface="Century Gothic" panose="020B0502020202020204" pitchFamily="34" charset="0"/>
              </a:rPr>
              <a:t>arcu</a:t>
            </a:r>
            <a:r>
              <a:rPr lang="fr-FR" sz="1100" dirty="0">
                <a:latin typeface="Century Gothic" panose="020B0502020202020204" pitchFamily="34" charset="0"/>
              </a:rPr>
              <a:t> a </a:t>
            </a:r>
            <a:r>
              <a:rPr lang="fr-FR" sz="1100" dirty="0" err="1">
                <a:latin typeface="Century Gothic" panose="020B0502020202020204" pitchFamily="34" charset="0"/>
              </a:rPr>
              <a:t>auctor</a:t>
            </a:r>
            <a:r>
              <a:rPr lang="fr-FR" sz="1100" dirty="0">
                <a:latin typeface="Century Gothic" panose="020B0502020202020204" pitchFamily="34" charset="0"/>
              </a:rPr>
              <a:t> convallis.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vulputate eget,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purus.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</a:t>
            </a:r>
            <a:r>
              <a:rPr lang="fr-FR" sz="1100" dirty="0" err="1">
                <a:latin typeface="Century Gothic" panose="020B0502020202020204" pitchFamily="34" charset="0"/>
              </a:rPr>
              <a:t>vulputate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eget</a:t>
            </a:r>
            <a:r>
              <a:rPr lang="fr-FR" sz="1100" dirty="0">
                <a:latin typeface="Century Gothic" panose="020B0502020202020204" pitchFamily="34" charset="0"/>
              </a:rPr>
              <a:t>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purus</a:t>
            </a:r>
            <a:r>
              <a:rPr lang="fr-FR" sz="11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0" name="TextBox 65"/>
          <p:cNvSpPr txBox="1"/>
          <p:nvPr/>
        </p:nvSpPr>
        <p:spPr>
          <a:xfrm>
            <a:off x="2020118" y="5873063"/>
            <a:ext cx="44893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Century Gothic" panose="020B0502020202020204" pitchFamily="34" charset="0"/>
              </a:rPr>
              <a:t>Lorem ipsum dolor sit amet, </a:t>
            </a:r>
            <a:r>
              <a:rPr lang="fr-FR" sz="1100" dirty="0" err="1">
                <a:latin typeface="Century Gothic" panose="020B0502020202020204" pitchFamily="34" charset="0"/>
              </a:rPr>
              <a:t>consectetur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adipiscing</a:t>
            </a:r>
            <a:r>
              <a:rPr lang="fr-FR" sz="1100" dirty="0">
                <a:latin typeface="Century Gothic" panose="020B0502020202020204" pitchFamily="34" charset="0"/>
              </a:rPr>
              <a:t> elit. Integer efficitur </a:t>
            </a:r>
            <a:r>
              <a:rPr lang="fr-FR" sz="1100" dirty="0" err="1">
                <a:latin typeface="Century Gothic" panose="020B0502020202020204" pitchFamily="34" charset="0"/>
              </a:rPr>
              <a:t>arcu</a:t>
            </a:r>
            <a:r>
              <a:rPr lang="fr-FR" sz="1100" dirty="0">
                <a:latin typeface="Century Gothic" panose="020B0502020202020204" pitchFamily="34" charset="0"/>
              </a:rPr>
              <a:t> a </a:t>
            </a:r>
            <a:r>
              <a:rPr lang="fr-FR" sz="1100" dirty="0" err="1">
                <a:latin typeface="Century Gothic" panose="020B0502020202020204" pitchFamily="34" charset="0"/>
              </a:rPr>
              <a:t>auctor</a:t>
            </a:r>
            <a:r>
              <a:rPr lang="fr-FR" sz="1100" dirty="0">
                <a:latin typeface="Century Gothic" panose="020B0502020202020204" pitchFamily="34" charset="0"/>
              </a:rPr>
              <a:t> convallis.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vulputate eget,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purus.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546884" y="7903132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3021070" y="8361253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Rectangle à coins arrondis 152"/>
          <p:cNvSpPr/>
          <p:nvPr/>
        </p:nvSpPr>
        <p:spPr>
          <a:xfrm>
            <a:off x="3462996" y="9518796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48"/>
          <p:cNvSpPr txBox="1"/>
          <p:nvPr/>
        </p:nvSpPr>
        <p:spPr>
          <a:xfrm>
            <a:off x="774856" y="3896226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2013-2016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344" y="2427942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Nom de l’entreprise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-7362" y="3551721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Nom de l’entreprise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0" y="4548509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Nom de l’entreprise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11436" y="5870657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Université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9420" y="6168397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2009 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92841" y="6910879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TextBox 65"/>
          <p:cNvSpPr txBox="1"/>
          <p:nvPr/>
        </p:nvSpPr>
        <p:spPr>
          <a:xfrm>
            <a:off x="1982174" y="6605664"/>
            <a:ext cx="44893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Century Gothic" panose="020B0502020202020204" pitchFamily="34" charset="0"/>
              </a:rPr>
              <a:t>Lorem ipsum dolor sit amet, </a:t>
            </a:r>
            <a:r>
              <a:rPr lang="fr-FR" sz="1100" dirty="0" err="1">
                <a:latin typeface="Century Gothic" panose="020B0502020202020204" pitchFamily="34" charset="0"/>
              </a:rPr>
              <a:t>consectetur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adipiscing</a:t>
            </a:r>
            <a:r>
              <a:rPr lang="fr-FR" sz="1100" dirty="0">
                <a:latin typeface="Century Gothic" panose="020B0502020202020204" pitchFamily="34" charset="0"/>
              </a:rPr>
              <a:t> elit. Integer efficitur </a:t>
            </a:r>
            <a:r>
              <a:rPr lang="fr-FR" sz="1100" dirty="0" err="1">
                <a:latin typeface="Century Gothic" panose="020B0502020202020204" pitchFamily="34" charset="0"/>
              </a:rPr>
              <a:t>arcu</a:t>
            </a:r>
            <a:r>
              <a:rPr lang="fr-FR" sz="1100" dirty="0">
                <a:latin typeface="Century Gothic" panose="020B0502020202020204" pitchFamily="34" charset="0"/>
              </a:rPr>
              <a:t> a </a:t>
            </a:r>
            <a:r>
              <a:rPr lang="fr-FR" sz="1100" dirty="0" err="1">
                <a:latin typeface="Century Gothic" panose="020B0502020202020204" pitchFamily="34" charset="0"/>
              </a:rPr>
              <a:t>auctor</a:t>
            </a:r>
            <a:r>
              <a:rPr lang="fr-FR" sz="1100" dirty="0">
                <a:latin typeface="Century Gothic" panose="020B0502020202020204" pitchFamily="34" charset="0"/>
              </a:rPr>
              <a:t> convallis. Duis </a:t>
            </a:r>
            <a:r>
              <a:rPr lang="fr-FR" sz="1100" dirty="0" err="1">
                <a:latin typeface="Century Gothic" panose="020B0502020202020204" pitchFamily="34" charset="0"/>
              </a:rPr>
              <a:t>lectus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metus</a:t>
            </a:r>
            <a:r>
              <a:rPr lang="fr-FR" sz="1100" dirty="0">
                <a:latin typeface="Century Gothic" panose="020B0502020202020204" pitchFamily="34" charset="0"/>
              </a:rPr>
              <a:t>, tristique in vulputate eget, </a:t>
            </a:r>
            <a:r>
              <a:rPr lang="fr-FR" sz="1100" dirty="0" err="1">
                <a:latin typeface="Century Gothic" panose="020B0502020202020204" pitchFamily="34" charset="0"/>
              </a:rPr>
              <a:t>feugiat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latin typeface="Century Gothic" panose="020B0502020202020204" pitchFamily="34" charset="0"/>
              </a:rPr>
              <a:t>ac</a:t>
            </a:r>
            <a:r>
              <a:rPr lang="fr-FR" sz="1100" dirty="0">
                <a:latin typeface="Century Gothic" panose="020B0502020202020204" pitchFamily="34" charset="0"/>
              </a:rPr>
              <a:t> purus. 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16263" y="6616296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Université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199420" y="6889686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2009 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369667" y="339722"/>
            <a:ext cx="1046683" cy="1052446"/>
          </a:xfrm>
          <a:prstGeom prst="roundRect">
            <a:avLst/>
          </a:prstGeom>
          <a:ln w="57150">
            <a:solidFill>
              <a:schemeClr val="bg1">
                <a:lumMod val="85000"/>
              </a:schemeClr>
            </a:solidFill>
          </a:ln>
        </p:spPr>
      </p:pic>
      <p:cxnSp>
        <p:nvCxnSpPr>
          <p:cNvPr id="88" name="Straight Connector 66"/>
          <p:cNvCxnSpPr>
            <a:cxnSpLocks/>
          </p:cNvCxnSpPr>
          <p:nvPr/>
        </p:nvCxnSpPr>
        <p:spPr>
          <a:xfrm>
            <a:off x="3696754" y="7796085"/>
            <a:ext cx="0" cy="198108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cxnSpLocks/>
          </p:cNvCxnSpPr>
          <p:nvPr/>
        </p:nvCxnSpPr>
        <p:spPr>
          <a:xfrm>
            <a:off x="5310554" y="8025303"/>
            <a:ext cx="154610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cxnSpLocks/>
          </p:cNvCxnSpPr>
          <p:nvPr/>
        </p:nvCxnSpPr>
        <p:spPr>
          <a:xfrm>
            <a:off x="5310554" y="8780842"/>
            <a:ext cx="155873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Rectangle à coins arrondis 17">
            <a:extLst>
              <a:ext uri="{FF2B5EF4-FFF2-40B4-BE49-F238E27FC236}">
                <a16:creationId xmlns:a16="http://schemas.microsoft.com/office/drawing/2014/main" id="{9B018E22-0ABB-5748-A52C-99FCAA3F5525}"/>
              </a:ext>
            </a:extLst>
          </p:cNvPr>
          <p:cNvSpPr/>
          <p:nvPr/>
        </p:nvSpPr>
        <p:spPr>
          <a:xfrm>
            <a:off x="1837522" y="7903270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Rectangle à coins arrondis 17">
            <a:extLst>
              <a:ext uri="{FF2B5EF4-FFF2-40B4-BE49-F238E27FC236}">
                <a16:creationId xmlns:a16="http://schemas.microsoft.com/office/drawing/2014/main" id="{841C3D46-C0CC-714D-B4B0-BE70EE016127}"/>
              </a:ext>
            </a:extLst>
          </p:cNvPr>
          <p:cNvSpPr/>
          <p:nvPr/>
        </p:nvSpPr>
        <p:spPr>
          <a:xfrm>
            <a:off x="2128160" y="7904524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 à coins arrondis 17">
            <a:extLst>
              <a:ext uri="{FF2B5EF4-FFF2-40B4-BE49-F238E27FC236}">
                <a16:creationId xmlns:a16="http://schemas.microsoft.com/office/drawing/2014/main" id="{E45D2FFD-151B-A148-935C-6E0AC6045DE7}"/>
              </a:ext>
            </a:extLst>
          </p:cNvPr>
          <p:cNvSpPr/>
          <p:nvPr/>
        </p:nvSpPr>
        <p:spPr>
          <a:xfrm>
            <a:off x="2418798" y="7899743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Rectangle à coins arrondis 17">
            <a:extLst>
              <a:ext uri="{FF2B5EF4-FFF2-40B4-BE49-F238E27FC236}">
                <a16:creationId xmlns:a16="http://schemas.microsoft.com/office/drawing/2014/main" id="{15887B3B-8591-854C-8E9D-6DB65D4A3081}"/>
              </a:ext>
            </a:extLst>
          </p:cNvPr>
          <p:cNvSpPr/>
          <p:nvPr/>
        </p:nvSpPr>
        <p:spPr>
          <a:xfrm>
            <a:off x="2706483" y="7899743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Rectangle à coins arrondis 17">
            <a:extLst>
              <a:ext uri="{FF2B5EF4-FFF2-40B4-BE49-F238E27FC236}">
                <a16:creationId xmlns:a16="http://schemas.microsoft.com/office/drawing/2014/main" id="{6D758B52-CD24-994F-B236-F54EE10C21F1}"/>
              </a:ext>
            </a:extLst>
          </p:cNvPr>
          <p:cNvSpPr/>
          <p:nvPr/>
        </p:nvSpPr>
        <p:spPr>
          <a:xfrm>
            <a:off x="2993621" y="7896864"/>
            <a:ext cx="176230" cy="176230"/>
          </a:xfrm>
          <a:prstGeom prst="roundRec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Rectangle à coins arrondis 17">
            <a:extLst>
              <a:ext uri="{FF2B5EF4-FFF2-40B4-BE49-F238E27FC236}">
                <a16:creationId xmlns:a16="http://schemas.microsoft.com/office/drawing/2014/main" id="{5737E31D-F6E2-064E-9750-39D84CCFA8D6}"/>
              </a:ext>
            </a:extLst>
          </p:cNvPr>
          <p:cNvSpPr/>
          <p:nvPr/>
        </p:nvSpPr>
        <p:spPr>
          <a:xfrm>
            <a:off x="1540976" y="8235902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Rectangle à coins arrondis 17">
            <a:extLst>
              <a:ext uri="{FF2B5EF4-FFF2-40B4-BE49-F238E27FC236}">
                <a16:creationId xmlns:a16="http://schemas.microsoft.com/office/drawing/2014/main" id="{73EB0081-C606-E14C-965B-8655E809CA96}"/>
              </a:ext>
            </a:extLst>
          </p:cNvPr>
          <p:cNvSpPr/>
          <p:nvPr/>
        </p:nvSpPr>
        <p:spPr>
          <a:xfrm>
            <a:off x="1831614" y="8236040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à coins arrondis 17">
            <a:extLst>
              <a:ext uri="{FF2B5EF4-FFF2-40B4-BE49-F238E27FC236}">
                <a16:creationId xmlns:a16="http://schemas.microsoft.com/office/drawing/2014/main" id="{22A6E8B2-043F-6E4A-BF7D-774024362613}"/>
              </a:ext>
            </a:extLst>
          </p:cNvPr>
          <p:cNvSpPr/>
          <p:nvPr/>
        </p:nvSpPr>
        <p:spPr>
          <a:xfrm>
            <a:off x="2122252" y="8237294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Rectangle à coins arrondis 17">
            <a:extLst>
              <a:ext uri="{FF2B5EF4-FFF2-40B4-BE49-F238E27FC236}">
                <a16:creationId xmlns:a16="http://schemas.microsoft.com/office/drawing/2014/main" id="{899FBC96-C02D-A743-9892-ABF48B38F8B6}"/>
              </a:ext>
            </a:extLst>
          </p:cNvPr>
          <p:cNvSpPr/>
          <p:nvPr/>
        </p:nvSpPr>
        <p:spPr>
          <a:xfrm>
            <a:off x="2412890" y="8232513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Rectangle à coins arrondis 17">
            <a:extLst>
              <a:ext uri="{FF2B5EF4-FFF2-40B4-BE49-F238E27FC236}">
                <a16:creationId xmlns:a16="http://schemas.microsoft.com/office/drawing/2014/main" id="{31E827BD-7E5B-D542-9DBD-43BB6E6FC534}"/>
              </a:ext>
            </a:extLst>
          </p:cNvPr>
          <p:cNvSpPr/>
          <p:nvPr/>
        </p:nvSpPr>
        <p:spPr>
          <a:xfrm>
            <a:off x="2700575" y="8232513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Rectangle à coins arrondis 17">
            <a:extLst>
              <a:ext uri="{FF2B5EF4-FFF2-40B4-BE49-F238E27FC236}">
                <a16:creationId xmlns:a16="http://schemas.microsoft.com/office/drawing/2014/main" id="{5EDE39DA-9071-0549-9014-B45826A65F56}"/>
              </a:ext>
            </a:extLst>
          </p:cNvPr>
          <p:cNvSpPr/>
          <p:nvPr/>
        </p:nvSpPr>
        <p:spPr>
          <a:xfrm>
            <a:off x="2987713" y="8229634"/>
            <a:ext cx="176230" cy="176230"/>
          </a:xfrm>
          <a:prstGeom prst="roundRec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Rectangle à coins arrondis 17">
            <a:extLst>
              <a:ext uri="{FF2B5EF4-FFF2-40B4-BE49-F238E27FC236}">
                <a16:creationId xmlns:a16="http://schemas.microsoft.com/office/drawing/2014/main" id="{58831244-E3F2-5244-BF55-440275A0F99E}"/>
              </a:ext>
            </a:extLst>
          </p:cNvPr>
          <p:cNvSpPr/>
          <p:nvPr/>
        </p:nvSpPr>
        <p:spPr>
          <a:xfrm>
            <a:off x="1539362" y="8587517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3" name="Rectangle à coins arrondis 17">
            <a:extLst>
              <a:ext uri="{FF2B5EF4-FFF2-40B4-BE49-F238E27FC236}">
                <a16:creationId xmlns:a16="http://schemas.microsoft.com/office/drawing/2014/main" id="{450F6A0F-3A91-2547-AA9C-FAB44A7BD370}"/>
              </a:ext>
            </a:extLst>
          </p:cNvPr>
          <p:cNvSpPr/>
          <p:nvPr/>
        </p:nvSpPr>
        <p:spPr>
          <a:xfrm>
            <a:off x="1830000" y="8587655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à coins arrondis 17">
            <a:extLst>
              <a:ext uri="{FF2B5EF4-FFF2-40B4-BE49-F238E27FC236}">
                <a16:creationId xmlns:a16="http://schemas.microsoft.com/office/drawing/2014/main" id="{A85BE0DA-1C17-D44B-B179-A7EA5843035D}"/>
              </a:ext>
            </a:extLst>
          </p:cNvPr>
          <p:cNvSpPr/>
          <p:nvPr/>
        </p:nvSpPr>
        <p:spPr>
          <a:xfrm>
            <a:off x="2120638" y="8588909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Rectangle à coins arrondis 17">
            <a:extLst>
              <a:ext uri="{FF2B5EF4-FFF2-40B4-BE49-F238E27FC236}">
                <a16:creationId xmlns:a16="http://schemas.microsoft.com/office/drawing/2014/main" id="{0F4D1928-AA0F-8E4E-8623-F416CB1DAE25}"/>
              </a:ext>
            </a:extLst>
          </p:cNvPr>
          <p:cNvSpPr/>
          <p:nvPr/>
        </p:nvSpPr>
        <p:spPr>
          <a:xfrm>
            <a:off x="2411276" y="8584128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Rectangle à coins arrondis 17">
            <a:extLst>
              <a:ext uri="{FF2B5EF4-FFF2-40B4-BE49-F238E27FC236}">
                <a16:creationId xmlns:a16="http://schemas.microsoft.com/office/drawing/2014/main" id="{48EC1A2C-8ADB-AA4B-AFA5-FAF2BDB9D080}"/>
              </a:ext>
            </a:extLst>
          </p:cNvPr>
          <p:cNvSpPr/>
          <p:nvPr/>
        </p:nvSpPr>
        <p:spPr>
          <a:xfrm>
            <a:off x="2698961" y="8584128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Rectangle à coins arrondis 17">
            <a:extLst>
              <a:ext uri="{FF2B5EF4-FFF2-40B4-BE49-F238E27FC236}">
                <a16:creationId xmlns:a16="http://schemas.microsoft.com/office/drawing/2014/main" id="{94B7E35C-2C71-B244-A058-B5FAC5D34E18}"/>
              </a:ext>
            </a:extLst>
          </p:cNvPr>
          <p:cNvSpPr/>
          <p:nvPr/>
        </p:nvSpPr>
        <p:spPr>
          <a:xfrm>
            <a:off x="2986099" y="8581249"/>
            <a:ext cx="176230" cy="176230"/>
          </a:xfrm>
          <a:prstGeom prst="roundRec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2" name="Rectangle à coins arrondis 17">
            <a:extLst>
              <a:ext uri="{FF2B5EF4-FFF2-40B4-BE49-F238E27FC236}">
                <a16:creationId xmlns:a16="http://schemas.microsoft.com/office/drawing/2014/main" id="{CBF6B2C2-25ED-CA46-8A3A-0323D9127ED9}"/>
              </a:ext>
            </a:extLst>
          </p:cNvPr>
          <p:cNvSpPr/>
          <p:nvPr/>
        </p:nvSpPr>
        <p:spPr>
          <a:xfrm>
            <a:off x="1535651" y="8939270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Rectangle à coins arrondis 17">
            <a:extLst>
              <a:ext uri="{FF2B5EF4-FFF2-40B4-BE49-F238E27FC236}">
                <a16:creationId xmlns:a16="http://schemas.microsoft.com/office/drawing/2014/main" id="{7D3F0938-EF93-E144-A386-A1700F96402D}"/>
              </a:ext>
            </a:extLst>
          </p:cNvPr>
          <p:cNvSpPr/>
          <p:nvPr/>
        </p:nvSpPr>
        <p:spPr>
          <a:xfrm>
            <a:off x="1826289" y="8939408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Rectangle à coins arrondis 17">
            <a:extLst>
              <a:ext uri="{FF2B5EF4-FFF2-40B4-BE49-F238E27FC236}">
                <a16:creationId xmlns:a16="http://schemas.microsoft.com/office/drawing/2014/main" id="{913D2008-8F22-3943-90E6-59895C14E026}"/>
              </a:ext>
            </a:extLst>
          </p:cNvPr>
          <p:cNvSpPr/>
          <p:nvPr/>
        </p:nvSpPr>
        <p:spPr>
          <a:xfrm>
            <a:off x="2116927" y="8940662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à coins arrondis 17">
            <a:extLst>
              <a:ext uri="{FF2B5EF4-FFF2-40B4-BE49-F238E27FC236}">
                <a16:creationId xmlns:a16="http://schemas.microsoft.com/office/drawing/2014/main" id="{EB5A047D-1BAC-E647-9824-6DB47C6A621D}"/>
              </a:ext>
            </a:extLst>
          </p:cNvPr>
          <p:cNvSpPr/>
          <p:nvPr/>
        </p:nvSpPr>
        <p:spPr>
          <a:xfrm>
            <a:off x="2407565" y="8935881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Rectangle à coins arrondis 17">
            <a:extLst>
              <a:ext uri="{FF2B5EF4-FFF2-40B4-BE49-F238E27FC236}">
                <a16:creationId xmlns:a16="http://schemas.microsoft.com/office/drawing/2014/main" id="{6215D8CF-A781-C444-8105-895CE80FD261}"/>
              </a:ext>
            </a:extLst>
          </p:cNvPr>
          <p:cNvSpPr/>
          <p:nvPr/>
        </p:nvSpPr>
        <p:spPr>
          <a:xfrm>
            <a:off x="2695250" y="8935881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à coins arrondis 17">
            <a:extLst>
              <a:ext uri="{FF2B5EF4-FFF2-40B4-BE49-F238E27FC236}">
                <a16:creationId xmlns:a16="http://schemas.microsoft.com/office/drawing/2014/main" id="{4C3D67AF-1D54-A94E-9A1C-99A13A92E92B}"/>
              </a:ext>
            </a:extLst>
          </p:cNvPr>
          <p:cNvSpPr/>
          <p:nvPr/>
        </p:nvSpPr>
        <p:spPr>
          <a:xfrm>
            <a:off x="2982388" y="8933002"/>
            <a:ext cx="176230" cy="176230"/>
          </a:xfrm>
          <a:prstGeom prst="roundRec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TextBox 107">
            <a:extLst>
              <a:ext uri="{FF2B5EF4-FFF2-40B4-BE49-F238E27FC236}">
                <a16:creationId xmlns:a16="http://schemas.microsoft.com/office/drawing/2014/main" id="{6D4113DB-91DE-EE42-A67E-9795B0DFC319}"/>
              </a:ext>
            </a:extLst>
          </p:cNvPr>
          <p:cNvSpPr txBox="1"/>
          <p:nvPr/>
        </p:nvSpPr>
        <p:spPr>
          <a:xfrm>
            <a:off x="198498" y="9290528"/>
            <a:ext cx="147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Analytics</a:t>
            </a:r>
          </a:p>
        </p:txBody>
      </p:sp>
      <p:sp>
        <p:nvSpPr>
          <p:cNvPr id="154" name="Rectangle à coins arrondis 17">
            <a:extLst>
              <a:ext uri="{FF2B5EF4-FFF2-40B4-BE49-F238E27FC236}">
                <a16:creationId xmlns:a16="http://schemas.microsoft.com/office/drawing/2014/main" id="{2230800C-694D-744B-AA5E-FB33F6E96122}"/>
              </a:ext>
            </a:extLst>
          </p:cNvPr>
          <p:cNvSpPr/>
          <p:nvPr/>
        </p:nvSpPr>
        <p:spPr>
          <a:xfrm>
            <a:off x="1560459" y="9334704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Rectangle à coins arrondis 17">
            <a:extLst>
              <a:ext uri="{FF2B5EF4-FFF2-40B4-BE49-F238E27FC236}">
                <a16:creationId xmlns:a16="http://schemas.microsoft.com/office/drawing/2014/main" id="{13C410EA-0076-3343-8DC7-DF1253F5F46E}"/>
              </a:ext>
            </a:extLst>
          </p:cNvPr>
          <p:cNvSpPr/>
          <p:nvPr/>
        </p:nvSpPr>
        <p:spPr>
          <a:xfrm>
            <a:off x="1851097" y="9334842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Rectangle à coins arrondis 17">
            <a:extLst>
              <a:ext uri="{FF2B5EF4-FFF2-40B4-BE49-F238E27FC236}">
                <a16:creationId xmlns:a16="http://schemas.microsoft.com/office/drawing/2014/main" id="{351C9DB5-7105-D04F-882A-48A0B225E2B4}"/>
              </a:ext>
            </a:extLst>
          </p:cNvPr>
          <p:cNvSpPr/>
          <p:nvPr/>
        </p:nvSpPr>
        <p:spPr>
          <a:xfrm>
            <a:off x="2141735" y="9336096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Rectangle à coins arrondis 17">
            <a:extLst>
              <a:ext uri="{FF2B5EF4-FFF2-40B4-BE49-F238E27FC236}">
                <a16:creationId xmlns:a16="http://schemas.microsoft.com/office/drawing/2014/main" id="{64D121B2-8287-9449-BB99-7FEF886BCAF8}"/>
              </a:ext>
            </a:extLst>
          </p:cNvPr>
          <p:cNvSpPr/>
          <p:nvPr/>
        </p:nvSpPr>
        <p:spPr>
          <a:xfrm>
            <a:off x="2432373" y="9331315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Rectangle à coins arrondis 17">
            <a:extLst>
              <a:ext uri="{FF2B5EF4-FFF2-40B4-BE49-F238E27FC236}">
                <a16:creationId xmlns:a16="http://schemas.microsoft.com/office/drawing/2014/main" id="{8A3D8B88-69C5-D24C-B20D-FDA4882F2ADF}"/>
              </a:ext>
            </a:extLst>
          </p:cNvPr>
          <p:cNvSpPr/>
          <p:nvPr/>
        </p:nvSpPr>
        <p:spPr>
          <a:xfrm>
            <a:off x="2720058" y="9331315"/>
            <a:ext cx="176230" cy="176230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Rectangle à coins arrondis 17">
            <a:extLst>
              <a:ext uri="{FF2B5EF4-FFF2-40B4-BE49-F238E27FC236}">
                <a16:creationId xmlns:a16="http://schemas.microsoft.com/office/drawing/2014/main" id="{4A7EF988-2EE3-0F43-A2D7-3074A208061B}"/>
              </a:ext>
            </a:extLst>
          </p:cNvPr>
          <p:cNvSpPr/>
          <p:nvPr/>
        </p:nvSpPr>
        <p:spPr>
          <a:xfrm>
            <a:off x="3007196" y="9328436"/>
            <a:ext cx="176230" cy="176230"/>
          </a:xfrm>
          <a:prstGeom prst="roundRec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3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7354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1003</TotalTime>
  <Words>574</Words>
  <Application>Microsoft Macintosh PowerPoint</Application>
  <PresentationFormat>Format A4 (210 x 297 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turcu.stefan@yahoo.com</dc:creator>
  <cp:lastModifiedBy>Axel Maille</cp:lastModifiedBy>
  <cp:revision>61</cp:revision>
  <dcterms:created xsi:type="dcterms:W3CDTF">2017-01-30T13:07:53Z</dcterms:created>
  <dcterms:modified xsi:type="dcterms:W3CDTF">2022-07-29T15:48:47Z</dcterms:modified>
</cp:coreProperties>
</file>