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BB"/>
    <a:srgbClr val="337BA3"/>
    <a:srgbClr val="6E90A8"/>
    <a:srgbClr val="617D92"/>
    <a:srgbClr val="556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86"/>
    <p:restoredTop sz="94595"/>
  </p:normalViewPr>
  <p:slideViewPr>
    <p:cSldViewPr snapToGrid="0" snapToObjects="1">
      <p:cViewPr>
        <p:scale>
          <a:sx n="67" d="100"/>
          <a:sy n="67" d="100"/>
        </p:scale>
        <p:origin x="421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FEB8C3-0F63-0340-A484-45C0D9ECCFEA}" type="datetimeFigureOut">
              <a:rPr lang="fr-FR" smtClean="0"/>
              <a:t>29/07/2022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4FEB8C3-0F63-0340-A484-45C0D9ECCFEA}" type="datetimeFigureOut">
              <a:rPr lang="fr-FR" smtClean="0"/>
              <a:t>29/07/2022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EB8C3-0F63-0340-A484-45C0D9ECCFEA}" type="datetimeFigureOut">
              <a:rPr lang="fr-FR" smtClean="0"/>
              <a:t>29/07/2022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FEB8C3-0F63-0340-A484-45C0D9ECCFEA}" type="datetimeFigureOut">
              <a:rPr lang="fr-FR" smtClean="0"/>
              <a:t>29/07/2022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71922F7-25A0-3E49-8938-5ED6C51EE326}" type="slidenum">
              <a:rPr lang="fr-FR" smtClean="0"/>
              <a:t>‹N°›</a:t>
            </a:fld>
            <a:endParaRPr lang="fr-FR"/>
          </a:p>
        </p:txBody>
      </p:sp>
    </p:spTree>
    <p:extLst>
      <p:ext uri="{BB962C8B-B14F-4D97-AF65-F5344CB8AC3E}">
        <p14:creationId xmlns:p14="http://schemas.microsoft.com/office/powerpoint/2010/main" val="6326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arallélogramme 80"/>
          <p:cNvSpPr/>
          <p:nvPr/>
        </p:nvSpPr>
        <p:spPr>
          <a:xfrm rot="16200000">
            <a:off x="-1396480" y="1735657"/>
            <a:ext cx="10352634" cy="7559675"/>
          </a:xfrm>
          <a:prstGeom prst="parallelogram">
            <a:avLst>
              <a:gd name="adj" fmla="val 115295"/>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arallélogramme 2"/>
          <p:cNvSpPr/>
          <p:nvPr/>
        </p:nvSpPr>
        <p:spPr>
          <a:xfrm>
            <a:off x="-1" y="8283522"/>
            <a:ext cx="6684037" cy="2408291"/>
          </a:xfrm>
          <a:prstGeom prst="parallelogram">
            <a:avLst>
              <a:gd name="adj" fmla="val 22387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ZoneTexte 103"/>
          <p:cNvSpPr txBox="1"/>
          <p:nvPr/>
        </p:nvSpPr>
        <p:spPr>
          <a:xfrm>
            <a:off x="2321334" y="129784"/>
            <a:ext cx="2798908" cy="584775"/>
          </a:xfrm>
          <a:prstGeom prst="rect">
            <a:avLst/>
          </a:prstGeom>
          <a:noFill/>
        </p:spPr>
        <p:txBody>
          <a:bodyPr wrap="none" rtlCol="0">
            <a:spAutoFit/>
          </a:bodyPr>
          <a:lstStyle/>
          <a:p>
            <a:r>
              <a:rPr lang="fr-FR" sz="3200" dirty="0" err="1">
                <a:ea typeface="Times New Roman" charset="0"/>
                <a:cs typeface="Times New Roman" charset="0"/>
              </a:rPr>
              <a:t>Alica</a:t>
            </a:r>
            <a:r>
              <a:rPr lang="fr-FR" sz="3200" dirty="0">
                <a:ea typeface="Times New Roman" charset="0"/>
                <a:cs typeface="Times New Roman" charset="0"/>
              </a:rPr>
              <a:t> LEVALLOIS</a:t>
            </a:r>
          </a:p>
        </p:txBody>
      </p:sp>
      <p:sp>
        <p:nvSpPr>
          <p:cNvPr id="105" name="ZoneTexte 9"/>
          <p:cNvSpPr txBox="1"/>
          <p:nvPr/>
        </p:nvSpPr>
        <p:spPr>
          <a:xfrm>
            <a:off x="2321334" y="840113"/>
            <a:ext cx="4917286" cy="430887"/>
          </a:xfrm>
          <a:prstGeom prst="rect">
            <a:avLst/>
          </a:prstGeom>
          <a:noFill/>
        </p:spPr>
        <p:txBody>
          <a:bodyPr wrap="square" rtlCol="0">
            <a:spAutoFit/>
          </a:bodyPr>
          <a:lstStyle/>
          <a:p>
            <a:r>
              <a:rPr lang="fr-FR" sz="1100" dirty="0">
                <a:ea typeface="Times New Roman" charset="0"/>
                <a:cs typeface="Times New Roman" charset="0"/>
              </a:rPr>
              <a:t>Tel :  01 02 03 04 05  | Mob : 06 02 03 04 05 | Mail : </a:t>
            </a:r>
            <a:r>
              <a:rPr lang="fr-FR" sz="1100" dirty="0" err="1">
                <a:ea typeface="Times New Roman" charset="0"/>
                <a:cs typeface="Times New Roman" charset="0"/>
              </a:rPr>
              <a:t>mail@mail.com</a:t>
            </a:r>
            <a:r>
              <a:rPr lang="fr-FR" sz="1100" dirty="0">
                <a:ea typeface="Times New Roman" charset="0"/>
                <a:cs typeface="Times New Roman" charset="0"/>
              </a:rPr>
              <a:t>  | Adresse : 17 rue de la Réussite 75012 Paris</a:t>
            </a:r>
          </a:p>
        </p:txBody>
      </p:sp>
      <p:sp>
        <p:nvSpPr>
          <p:cNvPr id="106" name="Rectangle 105"/>
          <p:cNvSpPr/>
          <p:nvPr/>
        </p:nvSpPr>
        <p:spPr>
          <a:xfrm>
            <a:off x="2321335" y="1353325"/>
            <a:ext cx="4917286" cy="938719"/>
          </a:xfrm>
          <a:prstGeom prst="rect">
            <a:avLst/>
          </a:prstGeom>
        </p:spPr>
        <p:txBody>
          <a:bodyPr wrap="square">
            <a:spAutoFit/>
          </a:bodyPr>
          <a:lstStyle/>
          <a:p>
            <a:pPr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21" name="ZoneTexte 9"/>
          <p:cNvSpPr txBox="1"/>
          <p:nvPr/>
        </p:nvSpPr>
        <p:spPr>
          <a:xfrm>
            <a:off x="181161" y="3296715"/>
            <a:ext cx="3371851" cy="938719"/>
          </a:xfrm>
          <a:prstGeom prst="rect">
            <a:avLst/>
          </a:prstGeom>
          <a:noFill/>
        </p:spPr>
        <p:txBody>
          <a:bodyPr wrap="square" rtlCol="0">
            <a:spAutoFit/>
          </a:bodyPr>
          <a:lstStyle/>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endParaRPr lang="fr-FR" sz="1100" b="1" dirty="0"/>
          </a:p>
        </p:txBody>
      </p:sp>
      <p:sp>
        <p:nvSpPr>
          <p:cNvPr id="122" name="Rectangle 121"/>
          <p:cNvSpPr/>
          <p:nvPr/>
        </p:nvSpPr>
        <p:spPr>
          <a:xfrm>
            <a:off x="181161" y="2981432"/>
            <a:ext cx="3778250" cy="261610"/>
          </a:xfrm>
          <a:prstGeom prst="rect">
            <a:avLst/>
          </a:prstGeom>
        </p:spPr>
        <p:txBody>
          <a:bodyPr>
            <a:spAutoFit/>
          </a:bodyPr>
          <a:lstStyle/>
          <a:p>
            <a:pPr defTabSz="685800">
              <a:defRPr/>
            </a:pPr>
            <a:r>
              <a:rPr lang="fr-FR" sz="1100" b="1" dirty="0"/>
              <a:t>2010- 2015 Titre du poste  - Société – Ville (CP)</a:t>
            </a:r>
          </a:p>
        </p:txBody>
      </p:sp>
      <p:sp>
        <p:nvSpPr>
          <p:cNvPr id="124" name="ZoneTexte 9"/>
          <p:cNvSpPr txBox="1"/>
          <p:nvPr/>
        </p:nvSpPr>
        <p:spPr>
          <a:xfrm>
            <a:off x="3781425" y="3296715"/>
            <a:ext cx="3371851" cy="938719"/>
          </a:xfrm>
          <a:prstGeom prst="rect">
            <a:avLst/>
          </a:prstGeom>
          <a:noFill/>
        </p:spPr>
        <p:txBody>
          <a:bodyPr wrap="square" rtlCol="0">
            <a:spAutoFit/>
          </a:bodyPr>
          <a:lstStyle/>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endParaRPr lang="fr-FR" sz="1100" b="1" dirty="0"/>
          </a:p>
        </p:txBody>
      </p:sp>
      <p:sp>
        <p:nvSpPr>
          <p:cNvPr id="125" name="Rectangle 124"/>
          <p:cNvSpPr/>
          <p:nvPr/>
        </p:nvSpPr>
        <p:spPr>
          <a:xfrm>
            <a:off x="3781425" y="2981432"/>
            <a:ext cx="3778250" cy="261610"/>
          </a:xfrm>
          <a:prstGeom prst="rect">
            <a:avLst/>
          </a:prstGeom>
        </p:spPr>
        <p:txBody>
          <a:bodyPr>
            <a:spAutoFit/>
          </a:bodyPr>
          <a:lstStyle/>
          <a:p>
            <a:pPr defTabSz="685800">
              <a:defRPr/>
            </a:pPr>
            <a:r>
              <a:rPr lang="fr-FR" sz="1100" b="1" dirty="0"/>
              <a:t>2010- 2015 Titre du poste  - Société – Ville (CP)</a:t>
            </a:r>
          </a:p>
        </p:txBody>
      </p:sp>
      <p:sp>
        <p:nvSpPr>
          <p:cNvPr id="127" name="ZoneTexte 9"/>
          <p:cNvSpPr txBox="1"/>
          <p:nvPr/>
        </p:nvSpPr>
        <p:spPr>
          <a:xfrm>
            <a:off x="181161" y="4875579"/>
            <a:ext cx="3371851" cy="938719"/>
          </a:xfrm>
          <a:prstGeom prst="rect">
            <a:avLst/>
          </a:prstGeom>
          <a:noFill/>
        </p:spPr>
        <p:txBody>
          <a:bodyPr wrap="square" rtlCol="0">
            <a:spAutoFit/>
          </a:bodyPr>
          <a:lstStyle/>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endParaRPr lang="fr-FR" sz="1100" b="1" dirty="0"/>
          </a:p>
        </p:txBody>
      </p:sp>
      <p:sp>
        <p:nvSpPr>
          <p:cNvPr id="128" name="Rectangle 127"/>
          <p:cNvSpPr/>
          <p:nvPr/>
        </p:nvSpPr>
        <p:spPr>
          <a:xfrm>
            <a:off x="181161" y="4560296"/>
            <a:ext cx="3778250" cy="261610"/>
          </a:xfrm>
          <a:prstGeom prst="rect">
            <a:avLst/>
          </a:prstGeom>
        </p:spPr>
        <p:txBody>
          <a:bodyPr>
            <a:spAutoFit/>
          </a:bodyPr>
          <a:lstStyle/>
          <a:p>
            <a:pPr defTabSz="685800">
              <a:defRPr/>
            </a:pPr>
            <a:r>
              <a:rPr lang="fr-FR" sz="1100" b="1" dirty="0"/>
              <a:t>2010- 2015 Titre du poste  - Société – Ville (CP)</a:t>
            </a:r>
          </a:p>
        </p:txBody>
      </p:sp>
      <p:sp>
        <p:nvSpPr>
          <p:cNvPr id="130" name="ZoneTexte 9"/>
          <p:cNvSpPr txBox="1"/>
          <p:nvPr/>
        </p:nvSpPr>
        <p:spPr>
          <a:xfrm>
            <a:off x="3781425" y="4875579"/>
            <a:ext cx="3371851" cy="938719"/>
          </a:xfrm>
          <a:prstGeom prst="rect">
            <a:avLst/>
          </a:prstGeom>
          <a:noFill/>
        </p:spPr>
        <p:txBody>
          <a:bodyPr wrap="square" rtlCol="0">
            <a:spAutoFit/>
          </a:bodyPr>
          <a:lstStyle/>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endParaRPr lang="fr-FR" sz="1100" b="1" dirty="0"/>
          </a:p>
        </p:txBody>
      </p:sp>
      <p:sp>
        <p:nvSpPr>
          <p:cNvPr id="131" name="Rectangle 130"/>
          <p:cNvSpPr/>
          <p:nvPr/>
        </p:nvSpPr>
        <p:spPr>
          <a:xfrm>
            <a:off x="3781425" y="4560296"/>
            <a:ext cx="3778250" cy="261610"/>
          </a:xfrm>
          <a:prstGeom prst="rect">
            <a:avLst/>
          </a:prstGeom>
        </p:spPr>
        <p:txBody>
          <a:bodyPr>
            <a:spAutoFit/>
          </a:bodyPr>
          <a:lstStyle/>
          <a:p>
            <a:pPr defTabSz="685800">
              <a:defRPr/>
            </a:pPr>
            <a:r>
              <a:rPr lang="fr-FR" sz="1100" b="1" dirty="0"/>
              <a:t>2010- 2015 Titre du poste  - Société – Ville (CP)</a:t>
            </a:r>
          </a:p>
        </p:txBody>
      </p:sp>
      <p:sp>
        <p:nvSpPr>
          <p:cNvPr id="133" name="ZoneTexte 132"/>
          <p:cNvSpPr txBox="1"/>
          <p:nvPr/>
        </p:nvSpPr>
        <p:spPr>
          <a:xfrm>
            <a:off x="2772734" y="2374369"/>
            <a:ext cx="2014206" cy="400110"/>
          </a:xfrm>
          <a:prstGeom prst="rect">
            <a:avLst/>
          </a:prstGeom>
          <a:noFill/>
        </p:spPr>
        <p:txBody>
          <a:bodyPr wrap="none" rtlCol="0">
            <a:spAutoFit/>
          </a:bodyPr>
          <a:lstStyle/>
          <a:p>
            <a:r>
              <a:rPr lang="fr-FR" sz="2000" dirty="0">
                <a:ea typeface="Times New Roman" charset="0"/>
                <a:cs typeface="Times New Roman" charset="0"/>
              </a:rPr>
              <a:t>EXPERIENCE PRO.</a:t>
            </a:r>
          </a:p>
        </p:txBody>
      </p:sp>
      <p:sp>
        <p:nvSpPr>
          <p:cNvPr id="134" name="ZoneTexte 9"/>
          <p:cNvSpPr txBox="1"/>
          <p:nvPr/>
        </p:nvSpPr>
        <p:spPr>
          <a:xfrm>
            <a:off x="181161" y="8173852"/>
            <a:ext cx="3457195" cy="600164"/>
          </a:xfrm>
          <a:prstGeom prst="rect">
            <a:avLst/>
          </a:prstGeom>
          <a:noFill/>
        </p:spPr>
        <p:txBody>
          <a:bodyPr wrap="square" rtlCol="0">
            <a:spAutoFit/>
          </a:bodyPr>
          <a:lstStyle/>
          <a:p>
            <a:pPr defTabSz="685800">
              <a:defRPr/>
            </a:pPr>
            <a:r>
              <a:rPr lang="fr-FR" sz="1100" dirty="0"/>
              <a:t>Décrivez en une ligne les objectifs et les spécialités de cette formation. Inscrivez votre mention si vous en avez eu une.</a:t>
            </a:r>
          </a:p>
        </p:txBody>
      </p:sp>
      <p:sp>
        <p:nvSpPr>
          <p:cNvPr id="6" name="Rectangle 5"/>
          <p:cNvSpPr/>
          <p:nvPr/>
        </p:nvSpPr>
        <p:spPr>
          <a:xfrm>
            <a:off x="181160" y="7912242"/>
            <a:ext cx="3457196" cy="261610"/>
          </a:xfrm>
          <a:prstGeom prst="rect">
            <a:avLst/>
          </a:prstGeom>
        </p:spPr>
        <p:txBody>
          <a:bodyPr wrap="square">
            <a:spAutoFit/>
          </a:bodyPr>
          <a:lstStyle/>
          <a:p>
            <a:pPr defTabSz="685800">
              <a:defRPr/>
            </a:pPr>
            <a:r>
              <a:rPr lang="fr-FR" sz="1100" b="1" dirty="0"/>
              <a:t>2012 - Titre du diplôme – Nom de l’université / école</a:t>
            </a:r>
          </a:p>
        </p:txBody>
      </p:sp>
      <p:sp>
        <p:nvSpPr>
          <p:cNvPr id="137" name="ZoneTexte 136"/>
          <p:cNvSpPr txBox="1"/>
          <p:nvPr/>
        </p:nvSpPr>
        <p:spPr>
          <a:xfrm>
            <a:off x="2896614" y="7379668"/>
            <a:ext cx="1483483" cy="400110"/>
          </a:xfrm>
          <a:prstGeom prst="rect">
            <a:avLst/>
          </a:prstGeom>
          <a:noFill/>
        </p:spPr>
        <p:txBody>
          <a:bodyPr wrap="none" rtlCol="0">
            <a:spAutoFit/>
          </a:bodyPr>
          <a:lstStyle/>
          <a:p>
            <a:r>
              <a:rPr lang="fr-FR" sz="2000" dirty="0">
                <a:ea typeface="Times New Roman" charset="0"/>
                <a:cs typeface="Times New Roman" charset="0"/>
              </a:rPr>
              <a:t>FORMATION</a:t>
            </a:r>
          </a:p>
        </p:txBody>
      </p:sp>
      <p:sp>
        <p:nvSpPr>
          <p:cNvPr id="138" name="ZoneTexte 9"/>
          <p:cNvSpPr txBox="1"/>
          <p:nvPr/>
        </p:nvSpPr>
        <p:spPr>
          <a:xfrm>
            <a:off x="3781425" y="8173852"/>
            <a:ext cx="3457195" cy="600164"/>
          </a:xfrm>
          <a:prstGeom prst="rect">
            <a:avLst/>
          </a:prstGeom>
          <a:noFill/>
        </p:spPr>
        <p:txBody>
          <a:bodyPr wrap="square" rtlCol="0">
            <a:spAutoFit/>
          </a:bodyPr>
          <a:lstStyle/>
          <a:p>
            <a:pPr defTabSz="685800">
              <a:defRPr/>
            </a:pPr>
            <a:r>
              <a:rPr lang="fr-FR" sz="1100" dirty="0"/>
              <a:t>Décrivez en une ligne les objectifs et les spécialités de cette formation. Inscrivez votre mention si vous en avez eu une.</a:t>
            </a:r>
          </a:p>
        </p:txBody>
      </p:sp>
      <p:sp>
        <p:nvSpPr>
          <p:cNvPr id="139" name="Rectangle 138"/>
          <p:cNvSpPr/>
          <p:nvPr/>
        </p:nvSpPr>
        <p:spPr>
          <a:xfrm>
            <a:off x="3781424" y="7912242"/>
            <a:ext cx="3457196" cy="261610"/>
          </a:xfrm>
          <a:prstGeom prst="rect">
            <a:avLst/>
          </a:prstGeom>
        </p:spPr>
        <p:txBody>
          <a:bodyPr wrap="square">
            <a:spAutoFit/>
          </a:bodyPr>
          <a:lstStyle/>
          <a:p>
            <a:pPr defTabSz="685800">
              <a:defRPr/>
            </a:pPr>
            <a:r>
              <a:rPr lang="fr-FR" sz="1100" b="1" dirty="0"/>
              <a:t>2012 - Titre du diplôme – Nom de l’université / école</a:t>
            </a:r>
          </a:p>
        </p:txBody>
      </p:sp>
      <p:cxnSp>
        <p:nvCxnSpPr>
          <p:cNvPr id="9" name="Connecteur droit 8"/>
          <p:cNvCxnSpPr/>
          <p:nvPr/>
        </p:nvCxnSpPr>
        <p:spPr>
          <a:xfrm>
            <a:off x="2109216" y="0"/>
            <a:ext cx="0" cy="2292044"/>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287744" y="2872015"/>
            <a:ext cx="3158683"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6" name="Connecteur droit 235"/>
          <p:cNvCxnSpPr/>
          <p:nvPr/>
        </p:nvCxnSpPr>
        <p:spPr>
          <a:xfrm>
            <a:off x="3853787" y="2872814"/>
            <a:ext cx="3158683" cy="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7" name="Connecteur droit 236"/>
          <p:cNvCxnSpPr/>
          <p:nvPr/>
        </p:nvCxnSpPr>
        <p:spPr>
          <a:xfrm>
            <a:off x="267269" y="4463071"/>
            <a:ext cx="315868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8" name="Connecteur droit 237"/>
          <p:cNvCxnSpPr/>
          <p:nvPr/>
        </p:nvCxnSpPr>
        <p:spPr>
          <a:xfrm>
            <a:off x="3833312" y="4463870"/>
            <a:ext cx="3158683"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39" name="Connecteur droit 238"/>
          <p:cNvCxnSpPr/>
          <p:nvPr/>
        </p:nvCxnSpPr>
        <p:spPr>
          <a:xfrm>
            <a:off x="267268" y="7814888"/>
            <a:ext cx="3158683" cy="0"/>
          </a:xfrm>
          <a:prstGeom prst="line">
            <a:avLst/>
          </a:prstGeom>
          <a:ln w="19050">
            <a:solidFill>
              <a:srgbClr val="5FB1BB"/>
            </a:solidFill>
          </a:ln>
        </p:spPr>
        <p:style>
          <a:lnRef idx="1">
            <a:schemeClr val="accent1"/>
          </a:lnRef>
          <a:fillRef idx="0">
            <a:schemeClr val="accent1"/>
          </a:fillRef>
          <a:effectRef idx="0">
            <a:schemeClr val="accent1"/>
          </a:effectRef>
          <a:fontRef idx="minor">
            <a:schemeClr val="tx1"/>
          </a:fontRef>
        </p:style>
      </p:cxnSp>
      <p:cxnSp>
        <p:nvCxnSpPr>
          <p:cNvPr id="240" name="Connecteur droit 239"/>
          <p:cNvCxnSpPr/>
          <p:nvPr/>
        </p:nvCxnSpPr>
        <p:spPr>
          <a:xfrm>
            <a:off x="3833311" y="7815687"/>
            <a:ext cx="315868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1" name="ZoneTexte 9"/>
          <p:cNvSpPr txBox="1"/>
          <p:nvPr/>
        </p:nvSpPr>
        <p:spPr>
          <a:xfrm>
            <a:off x="181160" y="6372424"/>
            <a:ext cx="3371851" cy="938719"/>
          </a:xfrm>
          <a:prstGeom prst="rect">
            <a:avLst/>
          </a:prstGeom>
          <a:noFill/>
        </p:spPr>
        <p:txBody>
          <a:bodyPr wrap="square" rtlCol="0">
            <a:spAutoFit/>
          </a:bodyPr>
          <a:lstStyle/>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endParaRPr lang="fr-FR" sz="1100" b="1" dirty="0"/>
          </a:p>
        </p:txBody>
      </p:sp>
      <p:sp>
        <p:nvSpPr>
          <p:cNvPr id="242" name="Rectangle 241"/>
          <p:cNvSpPr/>
          <p:nvPr/>
        </p:nvSpPr>
        <p:spPr>
          <a:xfrm>
            <a:off x="181160" y="6057141"/>
            <a:ext cx="3778250" cy="261610"/>
          </a:xfrm>
          <a:prstGeom prst="rect">
            <a:avLst/>
          </a:prstGeom>
        </p:spPr>
        <p:txBody>
          <a:bodyPr>
            <a:spAutoFit/>
          </a:bodyPr>
          <a:lstStyle/>
          <a:p>
            <a:pPr defTabSz="685800">
              <a:defRPr/>
            </a:pPr>
            <a:r>
              <a:rPr lang="fr-FR" sz="1100" b="1" dirty="0"/>
              <a:t>2010- 2015 Titre du poste  - Société – Ville (CP)</a:t>
            </a:r>
          </a:p>
        </p:txBody>
      </p:sp>
      <p:sp>
        <p:nvSpPr>
          <p:cNvPr id="243" name="ZoneTexte 9"/>
          <p:cNvSpPr txBox="1"/>
          <p:nvPr/>
        </p:nvSpPr>
        <p:spPr>
          <a:xfrm>
            <a:off x="3781424" y="6372424"/>
            <a:ext cx="3371851" cy="938719"/>
          </a:xfrm>
          <a:prstGeom prst="rect">
            <a:avLst/>
          </a:prstGeom>
          <a:noFill/>
        </p:spPr>
        <p:txBody>
          <a:bodyPr wrap="square" rtlCol="0">
            <a:spAutoFit/>
          </a:bodyPr>
          <a:lstStyle/>
          <a:p>
            <a:pPr defTabSz="685800">
              <a:defRPr/>
            </a:pPr>
            <a:r>
              <a:rPr lang="fr-FR" sz="1100" dirty="0"/>
              <a:t>Décrivez ici les fonctions que vous avez occupé. Décrivez également vos missions, le nombre de personne que vous avez encadrez et si vous le pouvez essayé d’inscrire les résultats que vous avez obtenus, n’hésitez pas à les quantifier. </a:t>
            </a:r>
            <a:endParaRPr lang="fr-FR" sz="1100" b="1" dirty="0"/>
          </a:p>
        </p:txBody>
      </p:sp>
      <p:sp>
        <p:nvSpPr>
          <p:cNvPr id="294" name="Rectangle 293"/>
          <p:cNvSpPr/>
          <p:nvPr/>
        </p:nvSpPr>
        <p:spPr>
          <a:xfrm>
            <a:off x="3781424" y="6057141"/>
            <a:ext cx="3778250" cy="261610"/>
          </a:xfrm>
          <a:prstGeom prst="rect">
            <a:avLst/>
          </a:prstGeom>
        </p:spPr>
        <p:txBody>
          <a:bodyPr>
            <a:spAutoFit/>
          </a:bodyPr>
          <a:lstStyle/>
          <a:p>
            <a:pPr defTabSz="685800">
              <a:defRPr/>
            </a:pPr>
            <a:r>
              <a:rPr lang="fr-FR" sz="1100" b="1" dirty="0"/>
              <a:t>2010- 2015 Titre du poste  - Société – Ville (CP)</a:t>
            </a:r>
          </a:p>
        </p:txBody>
      </p:sp>
      <p:cxnSp>
        <p:nvCxnSpPr>
          <p:cNvPr id="295" name="Connecteur droit 294"/>
          <p:cNvCxnSpPr/>
          <p:nvPr/>
        </p:nvCxnSpPr>
        <p:spPr>
          <a:xfrm>
            <a:off x="267268" y="5959916"/>
            <a:ext cx="3158683"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6" name="Connecteur droit 295"/>
          <p:cNvCxnSpPr/>
          <p:nvPr/>
        </p:nvCxnSpPr>
        <p:spPr>
          <a:xfrm>
            <a:off x="3833311" y="5960715"/>
            <a:ext cx="3158683"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303" name="Larme 302"/>
          <p:cNvSpPr/>
          <p:nvPr/>
        </p:nvSpPr>
        <p:spPr>
          <a:xfrm>
            <a:off x="2501403" y="9521951"/>
            <a:ext cx="139500" cy="139500"/>
          </a:xfrm>
          <a:prstGeom prst="teardrop">
            <a:avLst/>
          </a:prstGeom>
          <a:solidFill>
            <a:srgbClr val="00B0F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4" name="Larme 303"/>
          <p:cNvSpPr/>
          <p:nvPr/>
        </p:nvSpPr>
        <p:spPr>
          <a:xfrm>
            <a:off x="2685359" y="9521951"/>
            <a:ext cx="139500" cy="139500"/>
          </a:xfrm>
          <a:prstGeom prst="teardrop">
            <a:avLst/>
          </a:prstGeom>
          <a:solidFill>
            <a:schemeClr val="accent6"/>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5" name="Larme 304"/>
          <p:cNvSpPr/>
          <p:nvPr/>
        </p:nvSpPr>
        <p:spPr>
          <a:xfrm>
            <a:off x="2864598" y="9521951"/>
            <a:ext cx="139500" cy="139500"/>
          </a:xfrm>
          <a:prstGeom prst="teardrop">
            <a:avLst/>
          </a:prstGeom>
          <a:solidFill>
            <a:schemeClr val="accent4"/>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6" name="Larme 305"/>
          <p:cNvSpPr/>
          <p:nvPr/>
        </p:nvSpPr>
        <p:spPr>
          <a:xfrm>
            <a:off x="2321334" y="9521951"/>
            <a:ext cx="139500" cy="139500"/>
          </a:xfrm>
          <a:prstGeom prst="teardrop">
            <a:avLst/>
          </a:prstGeom>
          <a:solidFill>
            <a:schemeClr val="accent2"/>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7" name="Larme 306"/>
          <p:cNvSpPr/>
          <p:nvPr/>
        </p:nvSpPr>
        <p:spPr>
          <a:xfrm>
            <a:off x="3043837" y="9521951"/>
            <a:ext cx="139500" cy="139500"/>
          </a:xfrm>
          <a:prstGeom prst="teardrop">
            <a:avLst/>
          </a:prstGeom>
          <a:solidFill>
            <a:schemeClr val="tx1">
              <a:lumMod val="50000"/>
              <a:lumOff val="50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8" name="Larme 307"/>
          <p:cNvSpPr/>
          <p:nvPr/>
        </p:nvSpPr>
        <p:spPr>
          <a:xfrm>
            <a:off x="3232510" y="9521951"/>
            <a:ext cx="139500" cy="139500"/>
          </a:xfrm>
          <a:prstGeom prst="teardrop">
            <a:avLst/>
          </a:prstGeom>
          <a:solidFill>
            <a:schemeClr val="bg1">
              <a:lumMod val="95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9" name="Larme 358"/>
          <p:cNvSpPr/>
          <p:nvPr/>
        </p:nvSpPr>
        <p:spPr>
          <a:xfrm>
            <a:off x="2501403" y="9776945"/>
            <a:ext cx="139500" cy="139500"/>
          </a:xfrm>
          <a:prstGeom prst="teardrop">
            <a:avLst/>
          </a:prstGeom>
          <a:solidFill>
            <a:srgbClr val="00B0F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0" name="Larme 359"/>
          <p:cNvSpPr/>
          <p:nvPr/>
        </p:nvSpPr>
        <p:spPr>
          <a:xfrm>
            <a:off x="2685359" y="9776945"/>
            <a:ext cx="139500" cy="139500"/>
          </a:xfrm>
          <a:prstGeom prst="teardrop">
            <a:avLst/>
          </a:prstGeom>
          <a:solidFill>
            <a:schemeClr val="accent6"/>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1" name="Larme 360"/>
          <p:cNvSpPr/>
          <p:nvPr/>
        </p:nvSpPr>
        <p:spPr>
          <a:xfrm>
            <a:off x="2864598" y="9776945"/>
            <a:ext cx="139500" cy="139500"/>
          </a:xfrm>
          <a:prstGeom prst="teardrop">
            <a:avLst/>
          </a:prstGeom>
          <a:solidFill>
            <a:schemeClr val="accent4"/>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2" name="Larme 361"/>
          <p:cNvSpPr/>
          <p:nvPr/>
        </p:nvSpPr>
        <p:spPr>
          <a:xfrm>
            <a:off x="2321334" y="9776945"/>
            <a:ext cx="139500" cy="139500"/>
          </a:xfrm>
          <a:prstGeom prst="teardrop">
            <a:avLst/>
          </a:prstGeom>
          <a:solidFill>
            <a:schemeClr val="accent2"/>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3" name="Larme 362"/>
          <p:cNvSpPr/>
          <p:nvPr/>
        </p:nvSpPr>
        <p:spPr>
          <a:xfrm>
            <a:off x="3043837" y="9776945"/>
            <a:ext cx="139500" cy="139500"/>
          </a:xfrm>
          <a:prstGeom prst="teardrop">
            <a:avLst/>
          </a:prstGeom>
          <a:solidFill>
            <a:schemeClr val="tx1">
              <a:lumMod val="50000"/>
              <a:lumOff val="50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6" name="Larme 365"/>
          <p:cNvSpPr/>
          <p:nvPr/>
        </p:nvSpPr>
        <p:spPr>
          <a:xfrm>
            <a:off x="2501403" y="10018969"/>
            <a:ext cx="139500" cy="139500"/>
          </a:xfrm>
          <a:prstGeom prst="teardrop">
            <a:avLst/>
          </a:prstGeom>
          <a:solidFill>
            <a:srgbClr val="00B0F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7" name="Larme 366"/>
          <p:cNvSpPr/>
          <p:nvPr/>
        </p:nvSpPr>
        <p:spPr>
          <a:xfrm>
            <a:off x="2685359" y="10018969"/>
            <a:ext cx="139500" cy="139500"/>
          </a:xfrm>
          <a:prstGeom prst="teardrop">
            <a:avLst/>
          </a:prstGeom>
          <a:solidFill>
            <a:schemeClr val="accent6"/>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8" name="Larme 367"/>
          <p:cNvSpPr/>
          <p:nvPr/>
        </p:nvSpPr>
        <p:spPr>
          <a:xfrm>
            <a:off x="2864598" y="10018969"/>
            <a:ext cx="139500" cy="139500"/>
          </a:xfrm>
          <a:prstGeom prst="teardrop">
            <a:avLst/>
          </a:prstGeom>
          <a:solidFill>
            <a:schemeClr val="accent4"/>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9" name="Larme 368"/>
          <p:cNvSpPr/>
          <p:nvPr/>
        </p:nvSpPr>
        <p:spPr>
          <a:xfrm>
            <a:off x="2321334" y="10018969"/>
            <a:ext cx="139500" cy="139500"/>
          </a:xfrm>
          <a:prstGeom prst="teardrop">
            <a:avLst/>
          </a:prstGeom>
          <a:solidFill>
            <a:schemeClr val="accent2"/>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0" name="Larme 369"/>
          <p:cNvSpPr/>
          <p:nvPr/>
        </p:nvSpPr>
        <p:spPr>
          <a:xfrm>
            <a:off x="3043837" y="10018969"/>
            <a:ext cx="139500" cy="139500"/>
          </a:xfrm>
          <a:prstGeom prst="teardrop">
            <a:avLst/>
          </a:prstGeom>
          <a:solidFill>
            <a:schemeClr val="tx1">
              <a:lumMod val="50000"/>
              <a:lumOff val="50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1" name="Larme 370"/>
          <p:cNvSpPr/>
          <p:nvPr/>
        </p:nvSpPr>
        <p:spPr>
          <a:xfrm>
            <a:off x="3232510" y="10018969"/>
            <a:ext cx="139500" cy="139500"/>
          </a:xfrm>
          <a:prstGeom prst="teardrop">
            <a:avLst/>
          </a:prstGeom>
          <a:solidFill>
            <a:schemeClr val="bg1">
              <a:lumMod val="95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2" name="Larme 371"/>
          <p:cNvSpPr/>
          <p:nvPr/>
        </p:nvSpPr>
        <p:spPr>
          <a:xfrm>
            <a:off x="3411749" y="10018969"/>
            <a:ext cx="139500" cy="139500"/>
          </a:xfrm>
          <a:prstGeom prst="teardrop">
            <a:avLst/>
          </a:prstGeom>
          <a:solidFill>
            <a:srgbClr val="7030A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3" name="Larme 372"/>
          <p:cNvSpPr/>
          <p:nvPr/>
        </p:nvSpPr>
        <p:spPr>
          <a:xfrm>
            <a:off x="2501403" y="10277470"/>
            <a:ext cx="139500" cy="139500"/>
          </a:xfrm>
          <a:prstGeom prst="teardrop">
            <a:avLst/>
          </a:prstGeom>
          <a:solidFill>
            <a:srgbClr val="00B0F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4" name="Larme 373"/>
          <p:cNvSpPr/>
          <p:nvPr/>
        </p:nvSpPr>
        <p:spPr>
          <a:xfrm>
            <a:off x="2685359" y="10277470"/>
            <a:ext cx="139500" cy="139500"/>
          </a:xfrm>
          <a:prstGeom prst="teardrop">
            <a:avLst/>
          </a:prstGeom>
          <a:solidFill>
            <a:schemeClr val="accent6"/>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5" name="Larme 374"/>
          <p:cNvSpPr/>
          <p:nvPr/>
        </p:nvSpPr>
        <p:spPr>
          <a:xfrm>
            <a:off x="2864598" y="10277470"/>
            <a:ext cx="139500" cy="139500"/>
          </a:xfrm>
          <a:prstGeom prst="teardrop">
            <a:avLst/>
          </a:prstGeom>
          <a:solidFill>
            <a:schemeClr val="accent4"/>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6" name="Larme 375"/>
          <p:cNvSpPr/>
          <p:nvPr/>
        </p:nvSpPr>
        <p:spPr>
          <a:xfrm>
            <a:off x="2321334" y="10277470"/>
            <a:ext cx="139500" cy="139500"/>
          </a:xfrm>
          <a:prstGeom prst="teardrop">
            <a:avLst/>
          </a:prstGeom>
          <a:solidFill>
            <a:schemeClr val="accent2"/>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0" name="Larme 379"/>
          <p:cNvSpPr/>
          <p:nvPr/>
        </p:nvSpPr>
        <p:spPr>
          <a:xfrm>
            <a:off x="5952929" y="9541555"/>
            <a:ext cx="139500" cy="139500"/>
          </a:xfrm>
          <a:prstGeom prst="teardrop">
            <a:avLst/>
          </a:prstGeom>
          <a:solidFill>
            <a:srgbClr val="00B0F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1" name="Larme 380"/>
          <p:cNvSpPr/>
          <p:nvPr/>
        </p:nvSpPr>
        <p:spPr>
          <a:xfrm>
            <a:off x="6136885" y="9541555"/>
            <a:ext cx="139500" cy="139500"/>
          </a:xfrm>
          <a:prstGeom prst="teardrop">
            <a:avLst/>
          </a:prstGeom>
          <a:solidFill>
            <a:schemeClr val="accent6"/>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2" name="Larme 381"/>
          <p:cNvSpPr/>
          <p:nvPr/>
        </p:nvSpPr>
        <p:spPr>
          <a:xfrm>
            <a:off x="6316124" y="9541555"/>
            <a:ext cx="139500" cy="139500"/>
          </a:xfrm>
          <a:prstGeom prst="teardrop">
            <a:avLst/>
          </a:prstGeom>
          <a:solidFill>
            <a:schemeClr val="accent4"/>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3" name="Larme 382"/>
          <p:cNvSpPr/>
          <p:nvPr/>
        </p:nvSpPr>
        <p:spPr>
          <a:xfrm>
            <a:off x="5772860" y="9541555"/>
            <a:ext cx="139500" cy="139500"/>
          </a:xfrm>
          <a:prstGeom prst="teardrop">
            <a:avLst/>
          </a:prstGeom>
          <a:solidFill>
            <a:schemeClr val="accent2"/>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4" name="Larme 383"/>
          <p:cNvSpPr/>
          <p:nvPr/>
        </p:nvSpPr>
        <p:spPr>
          <a:xfrm>
            <a:off x="6495363" y="9541555"/>
            <a:ext cx="139500" cy="139500"/>
          </a:xfrm>
          <a:prstGeom prst="teardrop">
            <a:avLst/>
          </a:prstGeom>
          <a:solidFill>
            <a:schemeClr val="tx1">
              <a:lumMod val="50000"/>
              <a:lumOff val="50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5" name="Larme 384"/>
          <p:cNvSpPr/>
          <p:nvPr/>
        </p:nvSpPr>
        <p:spPr>
          <a:xfrm>
            <a:off x="6684036" y="9541555"/>
            <a:ext cx="139500" cy="139500"/>
          </a:xfrm>
          <a:prstGeom prst="teardrop">
            <a:avLst/>
          </a:prstGeom>
          <a:solidFill>
            <a:schemeClr val="bg1">
              <a:lumMod val="95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6" name="Larme 385"/>
          <p:cNvSpPr/>
          <p:nvPr/>
        </p:nvSpPr>
        <p:spPr>
          <a:xfrm>
            <a:off x="5952929" y="9796549"/>
            <a:ext cx="139500" cy="139500"/>
          </a:xfrm>
          <a:prstGeom prst="teardrop">
            <a:avLst/>
          </a:prstGeom>
          <a:solidFill>
            <a:srgbClr val="00B0F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7" name="Larme 386"/>
          <p:cNvSpPr/>
          <p:nvPr/>
        </p:nvSpPr>
        <p:spPr>
          <a:xfrm>
            <a:off x="6136885" y="9796549"/>
            <a:ext cx="139500" cy="139500"/>
          </a:xfrm>
          <a:prstGeom prst="teardrop">
            <a:avLst/>
          </a:prstGeom>
          <a:solidFill>
            <a:schemeClr val="accent6"/>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8" name="Larme 387"/>
          <p:cNvSpPr/>
          <p:nvPr/>
        </p:nvSpPr>
        <p:spPr>
          <a:xfrm>
            <a:off x="6316124" y="9796549"/>
            <a:ext cx="139500" cy="139500"/>
          </a:xfrm>
          <a:prstGeom prst="teardrop">
            <a:avLst/>
          </a:prstGeom>
          <a:solidFill>
            <a:schemeClr val="accent4"/>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9" name="Larme 388"/>
          <p:cNvSpPr/>
          <p:nvPr/>
        </p:nvSpPr>
        <p:spPr>
          <a:xfrm>
            <a:off x="5772860" y="9796549"/>
            <a:ext cx="139500" cy="139500"/>
          </a:xfrm>
          <a:prstGeom prst="teardrop">
            <a:avLst/>
          </a:prstGeom>
          <a:solidFill>
            <a:schemeClr val="accent2"/>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0" name="Larme 389"/>
          <p:cNvSpPr/>
          <p:nvPr/>
        </p:nvSpPr>
        <p:spPr>
          <a:xfrm>
            <a:off x="6495363" y="9796549"/>
            <a:ext cx="139500" cy="139500"/>
          </a:xfrm>
          <a:prstGeom prst="teardrop">
            <a:avLst/>
          </a:prstGeom>
          <a:solidFill>
            <a:schemeClr val="tx1">
              <a:lumMod val="50000"/>
              <a:lumOff val="50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1" name="Larme 390"/>
          <p:cNvSpPr/>
          <p:nvPr/>
        </p:nvSpPr>
        <p:spPr>
          <a:xfrm>
            <a:off x="5952929" y="10038573"/>
            <a:ext cx="139500" cy="139500"/>
          </a:xfrm>
          <a:prstGeom prst="teardrop">
            <a:avLst/>
          </a:prstGeom>
          <a:solidFill>
            <a:srgbClr val="00B0F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92" name="Larme 391"/>
          <p:cNvSpPr/>
          <p:nvPr/>
        </p:nvSpPr>
        <p:spPr>
          <a:xfrm>
            <a:off x="6136885" y="10038573"/>
            <a:ext cx="139500" cy="139500"/>
          </a:xfrm>
          <a:prstGeom prst="teardrop">
            <a:avLst/>
          </a:prstGeom>
          <a:solidFill>
            <a:schemeClr val="accent6"/>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3" name="Larme 392"/>
          <p:cNvSpPr/>
          <p:nvPr/>
        </p:nvSpPr>
        <p:spPr>
          <a:xfrm>
            <a:off x="6316124" y="10038573"/>
            <a:ext cx="139500" cy="139500"/>
          </a:xfrm>
          <a:prstGeom prst="teardrop">
            <a:avLst/>
          </a:prstGeom>
          <a:solidFill>
            <a:schemeClr val="accent4"/>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4" name="Larme 393"/>
          <p:cNvSpPr/>
          <p:nvPr/>
        </p:nvSpPr>
        <p:spPr>
          <a:xfrm>
            <a:off x="5772860" y="10038573"/>
            <a:ext cx="139500" cy="139500"/>
          </a:xfrm>
          <a:prstGeom prst="teardrop">
            <a:avLst/>
          </a:prstGeom>
          <a:solidFill>
            <a:schemeClr val="accent2"/>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5" name="Larme 394"/>
          <p:cNvSpPr/>
          <p:nvPr/>
        </p:nvSpPr>
        <p:spPr>
          <a:xfrm>
            <a:off x="6495363" y="10038573"/>
            <a:ext cx="139500" cy="139500"/>
          </a:xfrm>
          <a:prstGeom prst="teardrop">
            <a:avLst/>
          </a:prstGeom>
          <a:solidFill>
            <a:schemeClr val="tx1">
              <a:lumMod val="50000"/>
              <a:lumOff val="50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6" name="Larme 395"/>
          <p:cNvSpPr/>
          <p:nvPr/>
        </p:nvSpPr>
        <p:spPr>
          <a:xfrm>
            <a:off x="6684036" y="10038573"/>
            <a:ext cx="139500" cy="139500"/>
          </a:xfrm>
          <a:prstGeom prst="teardrop">
            <a:avLst/>
          </a:prstGeom>
          <a:solidFill>
            <a:schemeClr val="bg1">
              <a:lumMod val="95000"/>
            </a:schemeClr>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7" name="Larme 396"/>
          <p:cNvSpPr/>
          <p:nvPr/>
        </p:nvSpPr>
        <p:spPr>
          <a:xfrm>
            <a:off x="6863275" y="10038573"/>
            <a:ext cx="139500" cy="139500"/>
          </a:xfrm>
          <a:prstGeom prst="teardrop">
            <a:avLst/>
          </a:prstGeom>
          <a:solidFill>
            <a:srgbClr val="7030A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8" name="Larme 397"/>
          <p:cNvSpPr/>
          <p:nvPr/>
        </p:nvSpPr>
        <p:spPr>
          <a:xfrm>
            <a:off x="5952929" y="10297074"/>
            <a:ext cx="139500" cy="139500"/>
          </a:xfrm>
          <a:prstGeom prst="teardrop">
            <a:avLst/>
          </a:prstGeom>
          <a:solidFill>
            <a:srgbClr val="00B0F0"/>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99" name="Larme 398"/>
          <p:cNvSpPr/>
          <p:nvPr/>
        </p:nvSpPr>
        <p:spPr>
          <a:xfrm>
            <a:off x="6136885" y="10297074"/>
            <a:ext cx="139500" cy="139500"/>
          </a:xfrm>
          <a:prstGeom prst="teardrop">
            <a:avLst/>
          </a:prstGeom>
          <a:solidFill>
            <a:schemeClr val="accent6"/>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0" name="Larme 399"/>
          <p:cNvSpPr/>
          <p:nvPr/>
        </p:nvSpPr>
        <p:spPr>
          <a:xfrm>
            <a:off x="6316124" y="10297074"/>
            <a:ext cx="139500" cy="139500"/>
          </a:xfrm>
          <a:prstGeom prst="teardrop">
            <a:avLst/>
          </a:prstGeom>
          <a:solidFill>
            <a:schemeClr val="accent4"/>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1" name="Larme 400"/>
          <p:cNvSpPr/>
          <p:nvPr/>
        </p:nvSpPr>
        <p:spPr>
          <a:xfrm>
            <a:off x="5772860" y="10297074"/>
            <a:ext cx="139500" cy="139500"/>
          </a:xfrm>
          <a:prstGeom prst="teardrop">
            <a:avLst/>
          </a:prstGeom>
          <a:solidFill>
            <a:schemeClr val="accent2"/>
          </a:solidFill>
          <a:ln>
            <a:solidFill>
              <a:srgbClr val="337B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rotWithShape="1">
          <a:blip r:embed="rId2">
            <a:extLst>
              <a:ext uri="{28A0092B-C50C-407E-A947-70E740481C1C}">
                <a14:useLocalDpi xmlns:a14="http://schemas.microsoft.com/office/drawing/2010/main" val="0"/>
              </a:ext>
            </a:extLst>
          </a:blip>
          <a:srcRect l="19123" r="15330"/>
          <a:stretch/>
        </p:blipFill>
        <p:spPr>
          <a:xfrm>
            <a:off x="235964" y="343354"/>
            <a:ext cx="1661134" cy="1691497"/>
          </a:xfrm>
          <a:prstGeom prst="teardrop">
            <a:avLst/>
          </a:prstGeom>
          <a:ln w="57150">
            <a:solidFill>
              <a:srgbClr val="00B0F0"/>
            </a:solidFill>
          </a:ln>
        </p:spPr>
      </p:pic>
      <p:sp>
        <p:nvSpPr>
          <p:cNvPr id="4" name="ZoneTexte 9">
            <a:extLst>
              <a:ext uri="{FF2B5EF4-FFF2-40B4-BE49-F238E27FC236}">
                <a16:creationId xmlns:a16="http://schemas.microsoft.com/office/drawing/2014/main" id="{6772E9D1-00A4-E2DF-EFDF-B57A7730E2CE}"/>
              </a:ext>
            </a:extLst>
          </p:cNvPr>
          <p:cNvSpPr txBox="1"/>
          <p:nvPr/>
        </p:nvSpPr>
        <p:spPr>
          <a:xfrm>
            <a:off x="3779837" y="9464098"/>
            <a:ext cx="2445349" cy="1038746"/>
          </a:xfrm>
          <a:prstGeom prst="rect">
            <a:avLst/>
          </a:prstGeom>
          <a:noFill/>
        </p:spPr>
        <p:txBody>
          <a:bodyPr wrap="square" rtlCol="0">
            <a:spAutoFit/>
          </a:bodyPr>
          <a:lstStyle/>
          <a:p>
            <a:pPr fontAlgn="ctr">
              <a:spcAft>
                <a:spcPts val="700"/>
              </a:spcAft>
            </a:pPr>
            <a:r>
              <a:rPr lang="fr-FR" sz="1100" dirty="0"/>
              <a:t>Management</a:t>
            </a:r>
          </a:p>
          <a:p>
            <a:pPr fontAlgn="ctr">
              <a:spcAft>
                <a:spcPts val="700"/>
              </a:spcAft>
            </a:pPr>
            <a:r>
              <a:rPr lang="fr-FR" sz="1100" dirty="0"/>
              <a:t>Gestion de projet</a:t>
            </a:r>
          </a:p>
          <a:p>
            <a:pPr fontAlgn="ctr">
              <a:spcAft>
                <a:spcPts val="700"/>
              </a:spcAft>
            </a:pPr>
            <a:r>
              <a:rPr lang="fr-FR" sz="1100" dirty="0"/>
              <a:t>Comptabilité / Gestion</a:t>
            </a:r>
          </a:p>
          <a:p>
            <a:pPr fontAlgn="ctr">
              <a:spcAft>
                <a:spcPts val="700"/>
              </a:spcAft>
            </a:pPr>
            <a:r>
              <a:rPr lang="fr-FR" sz="1100" dirty="0"/>
              <a:t>Conduite de changement</a:t>
            </a:r>
          </a:p>
        </p:txBody>
      </p:sp>
      <p:sp>
        <p:nvSpPr>
          <p:cNvPr id="5" name="ZoneTexte 4">
            <a:extLst>
              <a:ext uri="{FF2B5EF4-FFF2-40B4-BE49-F238E27FC236}">
                <a16:creationId xmlns:a16="http://schemas.microsoft.com/office/drawing/2014/main" id="{CF05C3EB-E99C-CFED-4AB3-09C0300A2173}"/>
              </a:ext>
            </a:extLst>
          </p:cNvPr>
          <p:cNvSpPr txBox="1"/>
          <p:nvPr/>
        </p:nvSpPr>
        <p:spPr>
          <a:xfrm>
            <a:off x="3833311" y="9034760"/>
            <a:ext cx="1758879" cy="400110"/>
          </a:xfrm>
          <a:prstGeom prst="rect">
            <a:avLst/>
          </a:prstGeom>
          <a:noFill/>
        </p:spPr>
        <p:txBody>
          <a:bodyPr wrap="none" rtlCol="0">
            <a:spAutoFit/>
          </a:bodyPr>
          <a:lstStyle/>
          <a:p>
            <a:r>
              <a:rPr lang="fr-FR" sz="2000" dirty="0">
                <a:ea typeface="Times New Roman" charset="0"/>
                <a:cs typeface="Times New Roman" charset="0"/>
              </a:rPr>
              <a:t>COMPETENCES</a:t>
            </a:r>
          </a:p>
        </p:txBody>
      </p:sp>
      <p:cxnSp>
        <p:nvCxnSpPr>
          <p:cNvPr id="7" name="Connecteur droit 6">
            <a:extLst>
              <a:ext uri="{FF2B5EF4-FFF2-40B4-BE49-F238E27FC236}">
                <a16:creationId xmlns:a16="http://schemas.microsoft.com/office/drawing/2014/main" id="{08837A27-BA1F-0949-3821-288DAA8CA0A4}"/>
              </a:ext>
            </a:extLst>
          </p:cNvPr>
          <p:cNvCxnSpPr/>
          <p:nvPr/>
        </p:nvCxnSpPr>
        <p:spPr>
          <a:xfrm>
            <a:off x="3853787" y="9430864"/>
            <a:ext cx="3158683" cy="0"/>
          </a:xfrm>
          <a:prstGeom prst="line">
            <a:avLst/>
          </a:prstGeom>
          <a:ln w="19050">
            <a:solidFill>
              <a:srgbClr val="5FB1BB"/>
            </a:solidFill>
          </a:ln>
        </p:spPr>
        <p:style>
          <a:lnRef idx="1">
            <a:schemeClr val="accent1"/>
          </a:lnRef>
          <a:fillRef idx="0">
            <a:schemeClr val="accent1"/>
          </a:fillRef>
          <a:effectRef idx="0">
            <a:schemeClr val="accent1"/>
          </a:effectRef>
          <a:fontRef idx="minor">
            <a:schemeClr val="tx1"/>
          </a:fontRef>
        </p:style>
      </p:cxnSp>
      <p:sp>
        <p:nvSpPr>
          <p:cNvPr id="8" name="ZoneTexte 9">
            <a:extLst>
              <a:ext uri="{FF2B5EF4-FFF2-40B4-BE49-F238E27FC236}">
                <a16:creationId xmlns:a16="http://schemas.microsoft.com/office/drawing/2014/main" id="{48A8FDDB-EADC-75FC-4DF5-0D5ED83C9B82}"/>
              </a:ext>
            </a:extLst>
          </p:cNvPr>
          <p:cNvSpPr txBox="1"/>
          <p:nvPr/>
        </p:nvSpPr>
        <p:spPr>
          <a:xfrm>
            <a:off x="188811" y="9464098"/>
            <a:ext cx="2445349" cy="1038746"/>
          </a:xfrm>
          <a:prstGeom prst="rect">
            <a:avLst/>
          </a:prstGeom>
          <a:noFill/>
        </p:spPr>
        <p:txBody>
          <a:bodyPr wrap="square" rtlCol="0">
            <a:spAutoFit/>
          </a:bodyPr>
          <a:lstStyle/>
          <a:p>
            <a:pPr fontAlgn="ctr">
              <a:spcAft>
                <a:spcPts val="700"/>
              </a:spcAft>
            </a:pPr>
            <a:r>
              <a:rPr lang="fr-FR" sz="1100" dirty="0"/>
              <a:t>Leadership</a:t>
            </a:r>
          </a:p>
          <a:p>
            <a:pPr fontAlgn="ctr">
              <a:spcAft>
                <a:spcPts val="700"/>
              </a:spcAft>
            </a:pPr>
            <a:r>
              <a:rPr lang="fr-FR" sz="1100" dirty="0"/>
              <a:t>Créatif</a:t>
            </a:r>
          </a:p>
          <a:p>
            <a:pPr fontAlgn="ctr">
              <a:spcAft>
                <a:spcPts val="700"/>
              </a:spcAft>
            </a:pPr>
            <a:r>
              <a:rPr lang="fr-FR" sz="1100" dirty="0"/>
              <a:t>Sérieux</a:t>
            </a:r>
          </a:p>
          <a:p>
            <a:pPr fontAlgn="ctr">
              <a:spcAft>
                <a:spcPts val="700"/>
              </a:spcAft>
            </a:pPr>
            <a:r>
              <a:rPr lang="fr-FR" sz="1100" dirty="0"/>
              <a:t>Organisé</a:t>
            </a:r>
          </a:p>
        </p:txBody>
      </p:sp>
      <p:sp>
        <p:nvSpPr>
          <p:cNvPr id="10" name="ZoneTexte 9">
            <a:extLst>
              <a:ext uri="{FF2B5EF4-FFF2-40B4-BE49-F238E27FC236}">
                <a16:creationId xmlns:a16="http://schemas.microsoft.com/office/drawing/2014/main" id="{6B8710C4-4C35-6794-F38D-F56CEA376BEC}"/>
              </a:ext>
            </a:extLst>
          </p:cNvPr>
          <p:cNvSpPr txBox="1"/>
          <p:nvPr/>
        </p:nvSpPr>
        <p:spPr>
          <a:xfrm>
            <a:off x="247261" y="9030754"/>
            <a:ext cx="1603131" cy="400110"/>
          </a:xfrm>
          <a:prstGeom prst="rect">
            <a:avLst/>
          </a:prstGeom>
          <a:noFill/>
        </p:spPr>
        <p:txBody>
          <a:bodyPr wrap="none" rtlCol="0">
            <a:spAutoFit/>
          </a:bodyPr>
          <a:lstStyle/>
          <a:p>
            <a:r>
              <a:rPr lang="fr-FR" sz="2000" dirty="0">
                <a:ea typeface="Times New Roman" charset="0"/>
                <a:cs typeface="Times New Roman" charset="0"/>
              </a:rPr>
              <a:t>PERSONALITE</a:t>
            </a:r>
          </a:p>
        </p:txBody>
      </p:sp>
      <p:cxnSp>
        <p:nvCxnSpPr>
          <p:cNvPr id="12" name="Connecteur droit 11">
            <a:extLst>
              <a:ext uri="{FF2B5EF4-FFF2-40B4-BE49-F238E27FC236}">
                <a16:creationId xmlns:a16="http://schemas.microsoft.com/office/drawing/2014/main" id="{2B1202BB-EEF6-8190-2129-B276FCC82B31}"/>
              </a:ext>
            </a:extLst>
          </p:cNvPr>
          <p:cNvCxnSpPr/>
          <p:nvPr/>
        </p:nvCxnSpPr>
        <p:spPr>
          <a:xfrm>
            <a:off x="267268" y="9430864"/>
            <a:ext cx="3158683" cy="0"/>
          </a:xfrm>
          <a:prstGeom prst="line">
            <a:avLst/>
          </a:prstGeom>
          <a:ln w="19050">
            <a:solidFill>
              <a:srgbClr val="5FB1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83975471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TotalTime>
  <Words>788</Words>
  <Application>Microsoft Macintosh PowerPoint</Application>
  <PresentationFormat>Personnalisé</PresentationFormat>
  <Paragraphs>69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66</cp:revision>
  <dcterms:created xsi:type="dcterms:W3CDTF">2017-01-23T13:13:08Z</dcterms:created>
  <dcterms:modified xsi:type="dcterms:W3CDTF">2022-07-29T15:12:08Z</dcterms:modified>
</cp:coreProperties>
</file>