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5"/>
    <p:restoredTop sz="94595"/>
  </p:normalViewPr>
  <p:slideViewPr>
    <p:cSldViewPr snapToGrid="0" snapToObjects="1">
      <p:cViewPr varScale="1">
        <p:scale>
          <a:sx n="79" d="100"/>
          <a:sy n="79" d="100"/>
        </p:scale>
        <p:origin x="350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49444"/>
            <a:ext cx="7559675" cy="41519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7"/>
          <p:cNvPicPr>
            <a:picLocks noChangeAspect="1"/>
          </p:cNvPicPr>
          <p:nvPr/>
        </p:nvPicPr>
        <p:blipFill rotWithShape="1">
          <a:blip r:embed="rId2"/>
          <a:srcRect l="43073" b="14177"/>
          <a:stretch/>
        </p:blipFill>
        <p:spPr>
          <a:xfrm>
            <a:off x="6196896" y="186981"/>
            <a:ext cx="1133444" cy="1140529"/>
          </a:xfrm>
          <a:prstGeom prst="roundRect">
            <a:avLst/>
          </a:prstGeom>
          <a:ln w="38100">
            <a:solidFill>
              <a:schemeClr val="bg1"/>
            </a:solidFill>
          </a:ln>
        </p:spPr>
      </p:pic>
      <p:sp>
        <p:nvSpPr>
          <p:cNvPr id="7" name="ZoneTexte 9"/>
          <p:cNvSpPr txBox="1"/>
          <p:nvPr/>
        </p:nvSpPr>
        <p:spPr>
          <a:xfrm>
            <a:off x="174664" y="1203344"/>
            <a:ext cx="6378535" cy="276999"/>
          </a:xfrm>
          <a:prstGeom prst="rect">
            <a:avLst/>
          </a:prstGeom>
          <a:noFill/>
        </p:spPr>
        <p:txBody>
          <a:bodyPr wrap="square" rtlCol="0">
            <a:spAutoFit/>
          </a:bodyPr>
          <a:lstStyle/>
          <a:p>
            <a:r>
              <a:rPr lang="fr-FR" sz="1200" dirty="0">
                <a:ea typeface="Times New Roman" charset="0"/>
                <a:cs typeface="Times New Roman" charset="0"/>
              </a:rPr>
              <a:t>Tel +33 1 02 03 04 05 | Mail: </a:t>
            </a:r>
            <a:r>
              <a:rPr lang="fr-FR" sz="1200" dirty="0" err="1">
                <a:ea typeface="Times New Roman" charset="0"/>
                <a:cs typeface="Times New Roman" charset="0"/>
              </a:rPr>
              <a:t>mail@mail.com</a:t>
            </a:r>
            <a:r>
              <a:rPr lang="fr-FR" sz="1200" dirty="0">
                <a:ea typeface="Times New Roman" charset="0"/>
                <a:cs typeface="Times New Roman" charset="0"/>
              </a:rPr>
              <a:t> | Adresse : 17 rue de la Réussite 75012 Paris</a:t>
            </a:r>
          </a:p>
        </p:txBody>
      </p:sp>
      <p:sp>
        <p:nvSpPr>
          <p:cNvPr id="8" name="ZoneTexte 9"/>
          <p:cNvSpPr txBox="1"/>
          <p:nvPr/>
        </p:nvSpPr>
        <p:spPr>
          <a:xfrm>
            <a:off x="172432" y="381981"/>
            <a:ext cx="5278221" cy="830997"/>
          </a:xfrm>
          <a:prstGeom prst="rect">
            <a:avLst/>
          </a:prstGeom>
          <a:noFill/>
        </p:spPr>
        <p:txBody>
          <a:bodyPr wrap="square" rtlCol="0">
            <a:spAutoFit/>
          </a:bodyPr>
          <a:lstStyle/>
          <a:p>
            <a:r>
              <a:rPr lang="fr-FR" sz="4800" dirty="0">
                <a:ea typeface="Times New Roman" charset="0"/>
                <a:cs typeface="Times New Roman" charset="0"/>
              </a:rPr>
              <a:t>Vincent </a:t>
            </a:r>
            <a:r>
              <a:rPr lang="fr-FR" sz="4800" dirty="0" err="1">
                <a:ea typeface="Times New Roman" charset="0"/>
                <a:cs typeface="Times New Roman" charset="0"/>
              </a:rPr>
              <a:t>Delovy</a:t>
            </a:r>
            <a:endParaRPr lang="fr-FR" sz="4800" dirty="0">
              <a:ea typeface="Times New Roman" charset="0"/>
              <a:cs typeface="Times New Roman" charset="0"/>
            </a:endParaRPr>
          </a:p>
        </p:txBody>
      </p:sp>
      <p:sp>
        <p:nvSpPr>
          <p:cNvPr id="9" name="Rectangle 8"/>
          <p:cNvSpPr/>
          <p:nvPr/>
        </p:nvSpPr>
        <p:spPr>
          <a:xfrm>
            <a:off x="238502" y="2379189"/>
            <a:ext cx="7091837" cy="600164"/>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0" name="ZoneTexte 9"/>
          <p:cNvSpPr txBox="1"/>
          <p:nvPr/>
        </p:nvSpPr>
        <p:spPr>
          <a:xfrm>
            <a:off x="238502" y="1847499"/>
            <a:ext cx="1683923" cy="523220"/>
          </a:xfrm>
          <a:prstGeom prst="rect">
            <a:avLst/>
          </a:prstGeom>
          <a:noFill/>
        </p:spPr>
        <p:txBody>
          <a:bodyPr wrap="none" rtlCol="0">
            <a:spAutoFit/>
          </a:bodyPr>
          <a:lstStyle/>
          <a:p>
            <a:r>
              <a:rPr lang="fr-FR" sz="2800" dirty="0">
                <a:ea typeface="Times New Roman" charset="0"/>
                <a:cs typeface="Times New Roman" charset="0"/>
              </a:rPr>
              <a:t>OBJECTIFS</a:t>
            </a:r>
          </a:p>
        </p:txBody>
      </p:sp>
      <p:sp>
        <p:nvSpPr>
          <p:cNvPr id="13" name="ZoneTexte 9"/>
          <p:cNvSpPr txBox="1"/>
          <p:nvPr/>
        </p:nvSpPr>
        <p:spPr>
          <a:xfrm>
            <a:off x="1402080" y="7887551"/>
            <a:ext cx="5806243" cy="2585323"/>
          </a:xfrm>
          <a:prstGeom prst="rect">
            <a:avLst/>
          </a:prstGeom>
          <a:noFill/>
        </p:spPr>
        <p:txBody>
          <a:bodyPr wrap="square" rtlCol="0">
            <a:spAutoFit/>
          </a:bodyPr>
          <a:lstStyle/>
          <a:p>
            <a:pPr defTabSz="685800">
              <a:defRPr/>
            </a:pPr>
            <a:r>
              <a:rPr lang="fr-FR" sz="1200" dirty="0"/>
              <a:t>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br>
              <a:rPr lang="fr-FR" sz="1050" dirty="0"/>
            </a:br>
            <a:br>
              <a:rPr lang="fr-FR" sz="1050" dirty="0"/>
            </a:br>
            <a:r>
              <a:rPr lang="fr-FR" sz="1200" dirty="0"/>
              <a:t> 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050" dirty="0"/>
            </a:br>
            <a:r>
              <a:rPr lang="fr-FR" sz="1200" dirty="0"/>
              <a:t>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50" dirty="0"/>
          </a:p>
        </p:txBody>
      </p:sp>
      <p:sp>
        <p:nvSpPr>
          <p:cNvPr id="14" name="ZoneTexte 13"/>
          <p:cNvSpPr txBox="1"/>
          <p:nvPr/>
        </p:nvSpPr>
        <p:spPr>
          <a:xfrm>
            <a:off x="234092" y="7201627"/>
            <a:ext cx="2747675" cy="523220"/>
          </a:xfrm>
          <a:prstGeom prst="rect">
            <a:avLst/>
          </a:prstGeom>
          <a:noFill/>
        </p:spPr>
        <p:txBody>
          <a:bodyPr wrap="none" rtlCol="0">
            <a:spAutoFit/>
          </a:bodyPr>
          <a:lstStyle/>
          <a:p>
            <a:r>
              <a:rPr lang="fr-FR" sz="2800" dirty="0">
                <a:ea typeface="Times New Roman" charset="0"/>
                <a:cs typeface="Times New Roman" charset="0"/>
              </a:rPr>
              <a:t>EXPERIENCE PRO.</a:t>
            </a:r>
          </a:p>
        </p:txBody>
      </p:sp>
      <p:sp>
        <p:nvSpPr>
          <p:cNvPr id="2" name="Rectangle 1"/>
          <p:cNvSpPr/>
          <p:nvPr/>
        </p:nvSpPr>
        <p:spPr>
          <a:xfrm>
            <a:off x="172432" y="74690"/>
            <a:ext cx="2482090" cy="369332"/>
          </a:xfrm>
          <a:prstGeom prst="rect">
            <a:avLst/>
          </a:prstGeom>
        </p:spPr>
        <p:txBody>
          <a:bodyPr wrap="none">
            <a:spAutoFit/>
          </a:bodyPr>
          <a:lstStyle/>
          <a:p>
            <a:r>
              <a:rPr lang="fr-FR" dirty="0">
                <a:ea typeface="Times New Roman" charset="0"/>
                <a:cs typeface="Times New Roman" charset="0"/>
              </a:rPr>
              <a:t>Titre du poste recherché</a:t>
            </a:r>
          </a:p>
        </p:txBody>
      </p:sp>
      <p:cxnSp>
        <p:nvCxnSpPr>
          <p:cNvPr id="94" name="Connecteur droit 93"/>
          <p:cNvCxnSpPr/>
          <p:nvPr/>
        </p:nvCxnSpPr>
        <p:spPr>
          <a:xfrm>
            <a:off x="300163" y="7092777"/>
            <a:ext cx="7070801" cy="0"/>
          </a:xfrm>
          <a:prstGeom prst="line">
            <a:avLst/>
          </a:prstGeom>
          <a:ln w="19050">
            <a:solidFill>
              <a:schemeClr val="accent4">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a:off x="287991" y="3200942"/>
            <a:ext cx="7070801" cy="0"/>
          </a:xfrm>
          <a:prstGeom prst="line">
            <a:avLst/>
          </a:prstGeom>
          <a:ln w="19050">
            <a:solidFill>
              <a:schemeClr val="accent4">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ZoneTexte 9"/>
          <p:cNvSpPr txBox="1"/>
          <p:nvPr/>
        </p:nvSpPr>
        <p:spPr>
          <a:xfrm>
            <a:off x="238502" y="3739588"/>
            <a:ext cx="7051591" cy="1454244"/>
          </a:xfrm>
          <a:prstGeom prst="rect">
            <a:avLst/>
          </a:prstGeom>
          <a:noFill/>
        </p:spPr>
        <p:txBody>
          <a:bodyPr wrap="square" rtlCol="0">
            <a:spAutoFit/>
          </a:bodyPr>
          <a:lstStyle/>
          <a:p>
            <a:pPr defTabSz="685800">
              <a:defRPr/>
            </a:pP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br>
              <a:rPr lang="fr-FR" sz="1050" dirty="0"/>
            </a:b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endParaRPr lang="fr-FR" sz="1050" dirty="0"/>
          </a:p>
          <a:p>
            <a:pPr defTabSz="685800">
              <a:defRPr/>
            </a:pP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p:txBody>
      </p:sp>
      <p:sp>
        <p:nvSpPr>
          <p:cNvPr id="34" name="ZoneTexte 33"/>
          <p:cNvSpPr txBox="1"/>
          <p:nvPr/>
        </p:nvSpPr>
        <p:spPr>
          <a:xfrm>
            <a:off x="238502" y="3235228"/>
            <a:ext cx="2002023" cy="523220"/>
          </a:xfrm>
          <a:prstGeom prst="rect">
            <a:avLst/>
          </a:prstGeom>
          <a:noFill/>
        </p:spPr>
        <p:txBody>
          <a:bodyPr wrap="none" rtlCol="0">
            <a:spAutoFit/>
          </a:bodyPr>
          <a:lstStyle/>
          <a:p>
            <a:r>
              <a:rPr lang="fr-FR" sz="2800" dirty="0">
                <a:ea typeface="Times New Roman" charset="0"/>
                <a:cs typeface="Times New Roman" charset="0"/>
              </a:rPr>
              <a:t>FORMATION</a:t>
            </a:r>
          </a:p>
        </p:txBody>
      </p:sp>
      <p:cxnSp>
        <p:nvCxnSpPr>
          <p:cNvPr id="35" name="Connecteur droit 34"/>
          <p:cNvCxnSpPr/>
          <p:nvPr/>
        </p:nvCxnSpPr>
        <p:spPr>
          <a:xfrm>
            <a:off x="300163" y="5397640"/>
            <a:ext cx="7070801" cy="0"/>
          </a:xfrm>
          <a:prstGeom prst="line">
            <a:avLst/>
          </a:prstGeom>
          <a:ln w="19050">
            <a:solidFill>
              <a:schemeClr val="accent4">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36" name="Table 4"/>
          <p:cNvGraphicFramePr>
            <a:graphicFrameLocks noGrp="1"/>
          </p:cNvGraphicFramePr>
          <p:nvPr>
            <p:extLst>
              <p:ext uri="{D42A27DB-BD31-4B8C-83A1-F6EECF244321}">
                <p14:modId xmlns:p14="http://schemas.microsoft.com/office/powerpoint/2010/main" val="363121639"/>
              </p:ext>
            </p:extLst>
          </p:nvPr>
        </p:nvGraphicFramePr>
        <p:xfrm>
          <a:off x="234093" y="5990403"/>
          <a:ext cx="7056000" cy="868680"/>
        </p:xfrm>
        <a:graphic>
          <a:graphicData uri="http://schemas.openxmlformats.org/drawingml/2006/table">
            <a:tbl>
              <a:tblPr firstRow="1" bandRow="1">
                <a:tableStyleId>{2D5ABB26-0587-4C30-8999-92F81FD0307C}</a:tableStyleId>
              </a:tblPr>
              <a:tblGrid>
                <a:gridCol w="3528000">
                  <a:extLst>
                    <a:ext uri="{9D8B030D-6E8A-4147-A177-3AD203B41FA5}">
                      <a16:colId xmlns:a16="http://schemas.microsoft.com/office/drawing/2014/main" val="20000"/>
                    </a:ext>
                  </a:extLst>
                </a:gridCol>
                <a:gridCol w="3528000">
                  <a:extLst>
                    <a:ext uri="{9D8B030D-6E8A-4147-A177-3AD203B41FA5}">
                      <a16:colId xmlns:a16="http://schemas.microsoft.com/office/drawing/2014/main" val="20001"/>
                    </a:ext>
                  </a:extLst>
                </a:gridCol>
              </a:tblGrid>
              <a:tr h="259200">
                <a:tc>
                  <a:txBody>
                    <a:bodyPr/>
                    <a:lstStyle/>
                    <a:p>
                      <a:r>
                        <a:rPr lang="en-US" sz="1300" dirty="0" err="1">
                          <a:solidFill>
                            <a:schemeClr val="tx1"/>
                          </a:solidFill>
                          <a:latin typeface="+mn-lt"/>
                          <a:ea typeface="Times New Roman" charset="0"/>
                          <a:cs typeface="Times New Roman" charset="0"/>
                        </a:rPr>
                        <a:t>Anglais</a:t>
                      </a:r>
                      <a:endParaRPr lang="en-US" sz="1300" dirty="0">
                        <a:solidFill>
                          <a:schemeClr val="tx1"/>
                        </a:solidFill>
                        <a:latin typeface="+mn-lt"/>
                        <a:ea typeface="Times New Roman" charset="0"/>
                        <a:cs typeface="Times New Roman" charset="0"/>
                      </a:endParaRPr>
                    </a:p>
                  </a:txBody>
                  <a:tcPr/>
                </a:tc>
                <a:tc>
                  <a:txBody>
                    <a:bodyPr/>
                    <a:lstStyle/>
                    <a:p>
                      <a:r>
                        <a:rPr lang="en-US" sz="1300" dirty="0" err="1">
                          <a:solidFill>
                            <a:schemeClr val="tx1"/>
                          </a:solidFill>
                          <a:latin typeface="+mn-lt"/>
                          <a:ea typeface="Times New Roman" charset="0"/>
                          <a:cs typeface="Times New Roman" charset="0"/>
                        </a:rPr>
                        <a:t>Français</a:t>
                      </a:r>
                      <a:endParaRPr lang="en-US" sz="1300" dirty="0">
                        <a:solidFill>
                          <a:schemeClr val="tx1"/>
                        </a:solidFill>
                        <a:latin typeface="+mn-lt"/>
                        <a:ea typeface="Times New Roman" charset="0"/>
                        <a:cs typeface="Times New Roman" charset="0"/>
                      </a:endParaRPr>
                    </a:p>
                  </a:txBody>
                  <a:tcPr/>
                </a:tc>
                <a:extLst>
                  <a:ext uri="{0D108BD9-81ED-4DB2-BD59-A6C34878D82A}">
                    <a16:rowId xmlns:a16="http://schemas.microsoft.com/office/drawing/2014/main" val="10000"/>
                  </a:ext>
                </a:extLst>
              </a:tr>
              <a:tr h="259200">
                <a:tc>
                  <a:txBody>
                    <a:bodyPr/>
                    <a:lstStyle/>
                    <a:p>
                      <a:r>
                        <a:rPr lang="en-US" sz="1300" dirty="0">
                          <a:solidFill>
                            <a:schemeClr val="tx1"/>
                          </a:solidFill>
                          <a:latin typeface="+mn-lt"/>
                          <a:ea typeface="Times New Roman" charset="0"/>
                          <a:cs typeface="Times New Roman" charset="0"/>
                        </a:rPr>
                        <a:t>Microsoft</a:t>
                      </a:r>
                      <a:r>
                        <a:rPr lang="en-US" sz="1300" baseline="0" dirty="0">
                          <a:solidFill>
                            <a:schemeClr val="tx1"/>
                          </a:solidFill>
                          <a:latin typeface="+mn-lt"/>
                          <a:ea typeface="Times New Roman" charset="0"/>
                          <a:cs typeface="Times New Roman" charset="0"/>
                        </a:rPr>
                        <a:t> Office</a:t>
                      </a:r>
                      <a:endParaRPr lang="en-US" sz="1300" dirty="0">
                        <a:solidFill>
                          <a:schemeClr val="tx1"/>
                        </a:solidFill>
                        <a:latin typeface="+mn-lt"/>
                        <a:ea typeface="Times New Roman" charset="0"/>
                        <a:cs typeface="Times New Roman" charset="0"/>
                      </a:endParaRPr>
                    </a:p>
                  </a:txBody>
                  <a:tcPr/>
                </a:tc>
                <a:tc>
                  <a:txBody>
                    <a:bodyPr/>
                    <a:lstStyle/>
                    <a:p>
                      <a:r>
                        <a:rPr lang="en-US" sz="1300" dirty="0">
                          <a:solidFill>
                            <a:schemeClr val="tx1"/>
                          </a:solidFill>
                          <a:latin typeface="+mn-lt"/>
                          <a:ea typeface="Times New Roman" charset="0"/>
                          <a:cs typeface="Times New Roman" charset="0"/>
                        </a:rPr>
                        <a:t>Google</a:t>
                      </a:r>
                      <a:r>
                        <a:rPr lang="en-US" sz="1300" baseline="0" dirty="0">
                          <a:solidFill>
                            <a:schemeClr val="tx1"/>
                          </a:solidFill>
                          <a:latin typeface="+mn-lt"/>
                          <a:ea typeface="Times New Roman" charset="0"/>
                          <a:cs typeface="Times New Roman" charset="0"/>
                        </a:rPr>
                        <a:t> Mail</a:t>
                      </a:r>
                      <a:endParaRPr lang="en-US" sz="1300" dirty="0">
                        <a:solidFill>
                          <a:schemeClr val="tx1"/>
                        </a:solidFill>
                        <a:latin typeface="+mn-lt"/>
                        <a:ea typeface="Times New Roman" charset="0"/>
                        <a:cs typeface="Times New Roman" charset="0"/>
                      </a:endParaRPr>
                    </a:p>
                  </a:txBody>
                  <a:tcPr/>
                </a:tc>
                <a:extLst>
                  <a:ext uri="{0D108BD9-81ED-4DB2-BD59-A6C34878D82A}">
                    <a16:rowId xmlns:a16="http://schemas.microsoft.com/office/drawing/2014/main" val="10001"/>
                  </a:ext>
                </a:extLst>
              </a:tr>
              <a:tr h="259200">
                <a:tc>
                  <a:txBody>
                    <a:bodyPr/>
                    <a:lstStyle/>
                    <a:p>
                      <a:r>
                        <a:rPr lang="en-US" sz="1300" dirty="0" err="1">
                          <a:solidFill>
                            <a:schemeClr val="tx1"/>
                          </a:solidFill>
                          <a:latin typeface="+mn-lt"/>
                          <a:ea typeface="Times New Roman" charset="0"/>
                          <a:cs typeface="Times New Roman" charset="0"/>
                        </a:rPr>
                        <a:t>Créativité</a:t>
                      </a:r>
                      <a:endParaRPr lang="en-US" sz="1300" dirty="0">
                        <a:solidFill>
                          <a:schemeClr val="tx1"/>
                        </a:solidFill>
                        <a:latin typeface="+mn-lt"/>
                        <a:ea typeface="Times New Roman" charset="0"/>
                        <a:cs typeface="Times New Roman" charset="0"/>
                      </a:endParaRPr>
                    </a:p>
                  </a:txBody>
                  <a:tcPr/>
                </a:tc>
                <a:tc>
                  <a:txBody>
                    <a:bodyPr/>
                    <a:lstStyle/>
                    <a:p>
                      <a:r>
                        <a:rPr lang="en-US" sz="1300" dirty="0">
                          <a:solidFill>
                            <a:schemeClr val="tx1"/>
                          </a:solidFill>
                          <a:latin typeface="+mn-lt"/>
                          <a:ea typeface="Times New Roman" charset="0"/>
                          <a:cs typeface="Times New Roman" charset="0"/>
                        </a:rPr>
                        <a:t>Photoshop</a:t>
                      </a:r>
                    </a:p>
                  </a:txBody>
                  <a:tcPr/>
                </a:tc>
                <a:extLst>
                  <a:ext uri="{0D108BD9-81ED-4DB2-BD59-A6C34878D82A}">
                    <a16:rowId xmlns:a16="http://schemas.microsoft.com/office/drawing/2014/main" val="10002"/>
                  </a:ext>
                </a:extLst>
              </a:tr>
            </a:tbl>
          </a:graphicData>
        </a:graphic>
      </p:graphicFrame>
      <p:sp>
        <p:nvSpPr>
          <p:cNvPr id="37" name="Rectangle 36"/>
          <p:cNvSpPr/>
          <p:nvPr/>
        </p:nvSpPr>
        <p:spPr>
          <a:xfrm>
            <a:off x="1529648" y="6098004"/>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8" name="Rectangle 37"/>
          <p:cNvSpPr/>
          <p:nvPr/>
        </p:nvSpPr>
        <p:spPr>
          <a:xfrm>
            <a:off x="1529647" y="6096735"/>
            <a:ext cx="1788735"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9" name="Rectangle 38"/>
          <p:cNvSpPr/>
          <p:nvPr/>
        </p:nvSpPr>
        <p:spPr>
          <a:xfrm>
            <a:off x="1529648" y="6377404"/>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0" name="Rectangle 39"/>
          <p:cNvSpPr/>
          <p:nvPr/>
        </p:nvSpPr>
        <p:spPr>
          <a:xfrm>
            <a:off x="1529647" y="6376135"/>
            <a:ext cx="1289971"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1" name="Rectangle 40"/>
          <p:cNvSpPr/>
          <p:nvPr/>
        </p:nvSpPr>
        <p:spPr>
          <a:xfrm>
            <a:off x="1529648" y="6672679"/>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2" name="Rectangle 41"/>
          <p:cNvSpPr/>
          <p:nvPr/>
        </p:nvSpPr>
        <p:spPr>
          <a:xfrm>
            <a:off x="1529647" y="6671410"/>
            <a:ext cx="1542473"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3" name="Rectangle 42"/>
          <p:cNvSpPr/>
          <p:nvPr/>
        </p:nvSpPr>
        <p:spPr>
          <a:xfrm>
            <a:off x="4964998" y="6098004"/>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4" name="Rectangle 43"/>
          <p:cNvSpPr/>
          <p:nvPr/>
        </p:nvSpPr>
        <p:spPr>
          <a:xfrm>
            <a:off x="4964998" y="6096735"/>
            <a:ext cx="1221588"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5" name="Rectangle 44"/>
          <p:cNvSpPr/>
          <p:nvPr/>
        </p:nvSpPr>
        <p:spPr>
          <a:xfrm>
            <a:off x="4964998" y="6377404"/>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6" name="Rectangle 45"/>
          <p:cNvSpPr/>
          <p:nvPr/>
        </p:nvSpPr>
        <p:spPr>
          <a:xfrm>
            <a:off x="4964997" y="6376135"/>
            <a:ext cx="1644247"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7" name="Rectangle 46"/>
          <p:cNvSpPr/>
          <p:nvPr/>
        </p:nvSpPr>
        <p:spPr>
          <a:xfrm>
            <a:off x="4964998" y="6672679"/>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8" name="Rectangle 47"/>
          <p:cNvSpPr/>
          <p:nvPr/>
        </p:nvSpPr>
        <p:spPr>
          <a:xfrm>
            <a:off x="4964997" y="6671410"/>
            <a:ext cx="1800722" cy="117410"/>
          </a:xfrm>
          <a:prstGeom prst="rect">
            <a:avLst/>
          </a:prstGeom>
          <a:solidFill>
            <a:schemeClr val="accent4">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9" name="ZoneTexte 48"/>
          <p:cNvSpPr txBox="1"/>
          <p:nvPr/>
        </p:nvSpPr>
        <p:spPr>
          <a:xfrm>
            <a:off x="234093" y="5432412"/>
            <a:ext cx="2387513" cy="523220"/>
          </a:xfrm>
          <a:prstGeom prst="rect">
            <a:avLst/>
          </a:prstGeom>
          <a:noFill/>
        </p:spPr>
        <p:txBody>
          <a:bodyPr wrap="none" rtlCol="0">
            <a:spAutoFit/>
          </a:bodyPr>
          <a:lstStyle/>
          <a:p>
            <a:r>
              <a:rPr lang="fr-FR" sz="2800" dirty="0">
                <a:ea typeface="Times New Roman" charset="0"/>
                <a:cs typeface="Times New Roman" charset="0"/>
              </a:rPr>
              <a:t>COMPETENCES</a:t>
            </a:r>
          </a:p>
        </p:txBody>
      </p:sp>
      <p:cxnSp>
        <p:nvCxnSpPr>
          <p:cNvPr id="51" name="Connecteur droit 50"/>
          <p:cNvCxnSpPr/>
          <p:nvPr/>
        </p:nvCxnSpPr>
        <p:spPr>
          <a:xfrm>
            <a:off x="287991" y="10522513"/>
            <a:ext cx="7070801" cy="0"/>
          </a:xfrm>
          <a:prstGeom prst="line">
            <a:avLst/>
          </a:prstGeom>
          <a:ln w="19050">
            <a:solidFill>
              <a:schemeClr val="accent4">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4093" y="8120982"/>
            <a:ext cx="838691" cy="253916"/>
          </a:xfrm>
          <a:prstGeom prst="rect">
            <a:avLst/>
          </a:prstGeom>
        </p:spPr>
        <p:txBody>
          <a:bodyPr wrap="none">
            <a:spAutoFit/>
          </a:bodyPr>
          <a:lstStyle/>
          <a:p>
            <a:r>
              <a:rPr lang="fr-FR" sz="1050" dirty="0"/>
              <a:t>2010- 2015 </a:t>
            </a:r>
          </a:p>
        </p:txBody>
      </p:sp>
      <p:cxnSp>
        <p:nvCxnSpPr>
          <p:cNvPr id="17" name="Connecteur droit 16"/>
          <p:cNvCxnSpPr/>
          <p:nvPr/>
        </p:nvCxnSpPr>
        <p:spPr>
          <a:xfrm>
            <a:off x="1209040" y="7887551"/>
            <a:ext cx="0" cy="2394369"/>
          </a:xfrm>
          <a:prstGeom prst="lin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1772" y="8934646"/>
            <a:ext cx="838691" cy="253916"/>
          </a:xfrm>
          <a:prstGeom prst="rect">
            <a:avLst/>
          </a:prstGeom>
        </p:spPr>
        <p:txBody>
          <a:bodyPr wrap="none">
            <a:spAutoFit/>
          </a:bodyPr>
          <a:lstStyle/>
          <a:p>
            <a:r>
              <a:rPr lang="fr-FR" sz="1050" dirty="0"/>
              <a:t>2010- 2015 </a:t>
            </a:r>
          </a:p>
        </p:txBody>
      </p:sp>
      <p:sp>
        <p:nvSpPr>
          <p:cNvPr id="56" name="Rectangle 55"/>
          <p:cNvSpPr/>
          <p:nvPr/>
        </p:nvSpPr>
        <p:spPr>
          <a:xfrm>
            <a:off x="234092" y="9753933"/>
            <a:ext cx="838691" cy="253916"/>
          </a:xfrm>
          <a:prstGeom prst="rect">
            <a:avLst/>
          </a:prstGeom>
        </p:spPr>
        <p:txBody>
          <a:bodyPr wrap="none">
            <a:spAutoFit/>
          </a:bodyPr>
          <a:lstStyle/>
          <a:p>
            <a:r>
              <a:rPr lang="fr-FR" sz="1050" dirty="0"/>
              <a:t>2010- 2015 </a:t>
            </a:r>
          </a:p>
        </p:txBody>
      </p: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44100192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656</Words>
  <Application>Microsoft Macintosh PowerPoint</Application>
  <PresentationFormat>Personnalisé</PresentationFormat>
  <Paragraphs>67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32</cp:revision>
  <dcterms:created xsi:type="dcterms:W3CDTF">2017-01-23T13:13:08Z</dcterms:created>
  <dcterms:modified xsi:type="dcterms:W3CDTF">2022-07-29T14:51:47Z</dcterms:modified>
</cp:coreProperties>
</file>