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0" r:id="rId3"/>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444852"/>
    <a:srgbClr val="5F7897"/>
    <a:srgbClr val="FF413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558"/>
  </p:normalViewPr>
  <p:slideViewPr>
    <p:cSldViewPr snapToGrid="0" snapToObjects="1">
      <p:cViewPr varScale="1">
        <p:scale>
          <a:sx n="77" d="100"/>
          <a:sy n="77" d="100"/>
        </p:scale>
        <p:origin x="3568" y="208"/>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18/11/2020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06817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18/11/2020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139107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18/11/2020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180426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18/11/2020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858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18/11/2020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91658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CF0904D-930F-FD46-A326-BF7152BF9E0A}" type="datetimeFigureOut">
              <a:rPr lang="fr-FR" smtClean="0"/>
              <a:t>18/11/2020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418213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CF0904D-930F-FD46-A326-BF7152BF9E0A}" type="datetimeFigureOut">
              <a:rPr lang="fr-FR" smtClean="0"/>
              <a:t>18/11/2020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421489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8CF0904D-930F-FD46-A326-BF7152BF9E0A}" type="datetimeFigureOut">
              <a:rPr lang="fr-FR" smtClean="0"/>
              <a:t>18/11/2020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27472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CF0904D-930F-FD46-A326-BF7152BF9E0A}" type="datetimeFigureOut">
              <a:rPr lang="fr-FR" smtClean="0"/>
              <a:t>18/11/2020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278184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18/11/2020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71215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18/11/2020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5861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8CF0904D-930F-FD46-A326-BF7152BF9E0A}" type="datetimeFigureOut">
              <a:rPr lang="fr-FR" smtClean="0"/>
              <a:t>18/11/2020</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5F2BAB27-56FE-0F4B-AD23-F85EC639443E}" type="slidenum">
              <a:rPr lang="fr-FR" smtClean="0"/>
              <a:t>‹N°›</a:t>
            </a:fld>
            <a:endParaRPr lang="fr-FR"/>
          </a:p>
        </p:txBody>
      </p:sp>
    </p:spTree>
    <p:extLst>
      <p:ext uri="{BB962C8B-B14F-4D97-AF65-F5344CB8AC3E}">
        <p14:creationId xmlns:p14="http://schemas.microsoft.com/office/powerpoint/2010/main" val="3576098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1" y="9058726"/>
            <a:ext cx="4965190" cy="1629911"/>
          </a:xfrm>
          <a:prstGeom prst="rect">
            <a:avLst/>
          </a:prstGeom>
          <a:solidFill>
            <a:schemeClr val="bg1">
              <a:lumMod val="8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Rectangle 9"/>
          <p:cNvSpPr/>
          <p:nvPr/>
        </p:nvSpPr>
        <p:spPr>
          <a:xfrm>
            <a:off x="3790950" y="2962840"/>
            <a:ext cx="3771899" cy="5537366"/>
          </a:xfrm>
          <a:prstGeom prst="rect">
            <a:avLst/>
          </a:prstGeom>
          <a:solidFill>
            <a:schemeClr val="bg1">
              <a:lumMod val="9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1" name="Rectangle 20"/>
          <p:cNvSpPr/>
          <p:nvPr/>
        </p:nvSpPr>
        <p:spPr>
          <a:xfrm>
            <a:off x="4965192" y="8503920"/>
            <a:ext cx="2597658" cy="2184718"/>
          </a:xfrm>
          <a:prstGeom prst="rect">
            <a:avLst/>
          </a:prstGeom>
          <a:solidFill>
            <a:srgbClr val="44485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Rectangle 2"/>
          <p:cNvSpPr/>
          <p:nvPr/>
        </p:nvSpPr>
        <p:spPr>
          <a:xfrm>
            <a:off x="0" y="0"/>
            <a:ext cx="7562850" cy="2754784"/>
          </a:xfrm>
          <a:prstGeom prst="rect">
            <a:avLst/>
          </a:prstGeom>
          <a:solidFill>
            <a:srgbClr val="44485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Rectangle 15"/>
          <p:cNvSpPr/>
          <p:nvPr/>
        </p:nvSpPr>
        <p:spPr>
          <a:xfrm>
            <a:off x="3790950" y="2953512"/>
            <a:ext cx="3771899" cy="554807"/>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a:r>
              <a:rPr lang="en-US" sz="2800" b="1" i="1" dirty="0"/>
              <a:t>Formation	</a:t>
            </a:r>
          </a:p>
        </p:txBody>
      </p:sp>
      <p:sp>
        <p:nvSpPr>
          <p:cNvPr id="9" name="Rectangle 8"/>
          <p:cNvSpPr/>
          <p:nvPr/>
        </p:nvSpPr>
        <p:spPr>
          <a:xfrm>
            <a:off x="0" y="2953512"/>
            <a:ext cx="3771899" cy="554807"/>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2800" b="1"/>
              <a:t>	</a:t>
            </a:r>
            <a:r>
              <a:rPr lang="en-US" sz="2800" b="1" i="1"/>
              <a:t>Experience</a:t>
            </a:r>
          </a:p>
        </p:txBody>
      </p:sp>
      <p:pic>
        <p:nvPicPr>
          <p:cNvPr id="117" name="Image 7"/>
          <p:cNvPicPr>
            <a:picLocks noChangeAspect="1"/>
          </p:cNvPicPr>
          <p:nvPr/>
        </p:nvPicPr>
        <p:blipFill rotWithShape="1">
          <a:blip r:embed="rId2"/>
          <a:srcRect l="43073" b="14177"/>
          <a:stretch/>
        </p:blipFill>
        <p:spPr>
          <a:xfrm>
            <a:off x="3023046" y="2001249"/>
            <a:ext cx="1497708" cy="1507070"/>
          </a:xfrm>
          <a:prstGeom prst="roundRect">
            <a:avLst/>
          </a:prstGeom>
          <a:ln w="76200">
            <a:solidFill>
              <a:schemeClr val="bg1"/>
            </a:solidFill>
          </a:ln>
        </p:spPr>
      </p:pic>
      <p:sp>
        <p:nvSpPr>
          <p:cNvPr id="119" name="TextBox 118"/>
          <p:cNvSpPr txBox="1"/>
          <p:nvPr/>
        </p:nvSpPr>
        <p:spPr>
          <a:xfrm>
            <a:off x="330247" y="1138886"/>
            <a:ext cx="6883305" cy="692497"/>
          </a:xfrm>
          <a:prstGeom prst="rect">
            <a:avLst/>
          </a:prstGeom>
          <a:noFill/>
        </p:spPr>
        <p:txBody>
          <a:bodyPr wrap="square" rtlCol="0">
            <a:spAutoFit/>
          </a:bodyPr>
          <a:lstStyle/>
          <a:p>
            <a:r>
              <a:rPr lang="en-US" sz="1300">
                <a:solidFill>
                  <a:schemeClr val="bg1">
                    <a:lumMod val="95000"/>
                  </a:schemeClr>
                </a:solidFill>
                <a:latin typeface="Arial" charset="0"/>
                <a:ea typeface="Arial" charset="0"/>
                <a:cs typeface="Arial" charset="0"/>
              </a:rPr>
              <a:t>Nam quis purus placerat, tristique tortor eget, aliquet mi. Nunc vehicula, mauris vel facilisis tempus, dolor nisl pulvinar mi. Sed nulla mi, facilisis non leo non, hendrerit semper odio. Etiam a felis ac libero hendrerit egestas ac tristique justo. Mauris sem diam.</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27" y="2075688"/>
            <a:ext cx="243074" cy="243074"/>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28" y="2373626"/>
            <a:ext cx="243464" cy="243464"/>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88808" y="2075688"/>
            <a:ext cx="243075" cy="243075"/>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87603" y="2373626"/>
            <a:ext cx="244280" cy="244280"/>
          </a:xfrm>
          <a:prstGeom prst="rect">
            <a:avLst/>
          </a:prstGeom>
        </p:spPr>
      </p:pic>
      <p:sp>
        <p:nvSpPr>
          <p:cNvPr id="8" name="TextBox 7"/>
          <p:cNvSpPr txBox="1"/>
          <p:nvPr/>
        </p:nvSpPr>
        <p:spPr>
          <a:xfrm>
            <a:off x="354406" y="2048392"/>
            <a:ext cx="2432304" cy="307777"/>
          </a:xfrm>
          <a:prstGeom prst="rect">
            <a:avLst/>
          </a:prstGeom>
          <a:noFill/>
        </p:spPr>
        <p:txBody>
          <a:bodyPr wrap="square" rtlCol="0">
            <a:spAutoFit/>
          </a:bodyPr>
          <a:lstStyle/>
          <a:p>
            <a:r>
              <a:rPr lang="en-US" sz="1400" dirty="0" err="1">
                <a:solidFill>
                  <a:schemeClr val="bg1"/>
                </a:solidFill>
              </a:rPr>
              <a:t>mail@main.com</a:t>
            </a:r>
            <a:endParaRPr lang="en-US" sz="1400" dirty="0">
              <a:solidFill>
                <a:schemeClr val="bg1"/>
              </a:solidFill>
            </a:endParaRPr>
          </a:p>
        </p:txBody>
      </p:sp>
      <p:sp>
        <p:nvSpPr>
          <p:cNvPr id="12" name="TextBox 11"/>
          <p:cNvSpPr txBox="1"/>
          <p:nvPr/>
        </p:nvSpPr>
        <p:spPr>
          <a:xfrm>
            <a:off x="354601" y="2301323"/>
            <a:ext cx="2432304" cy="338554"/>
          </a:xfrm>
          <a:prstGeom prst="rect">
            <a:avLst/>
          </a:prstGeom>
          <a:noFill/>
        </p:spPr>
        <p:txBody>
          <a:bodyPr wrap="square" rtlCol="0">
            <a:spAutoFit/>
          </a:bodyPr>
          <a:lstStyle/>
          <a:p>
            <a:r>
              <a:rPr lang="is-IS" sz="1600" dirty="0">
                <a:solidFill>
                  <a:schemeClr val="bg1"/>
                </a:solidFill>
              </a:rPr>
              <a:t>01 02 03 04 05</a:t>
            </a:r>
          </a:p>
        </p:txBody>
      </p:sp>
      <p:sp>
        <p:nvSpPr>
          <p:cNvPr id="13" name="TextBox 12"/>
          <p:cNvSpPr txBox="1"/>
          <p:nvPr/>
        </p:nvSpPr>
        <p:spPr>
          <a:xfrm>
            <a:off x="4505479" y="2054262"/>
            <a:ext cx="2659245" cy="307777"/>
          </a:xfrm>
          <a:prstGeom prst="rect">
            <a:avLst/>
          </a:prstGeom>
          <a:noFill/>
        </p:spPr>
        <p:txBody>
          <a:bodyPr wrap="square" rtlCol="0">
            <a:spAutoFit/>
          </a:bodyPr>
          <a:lstStyle/>
          <a:p>
            <a:pPr algn="r"/>
            <a:r>
              <a:rPr lang="en-US" sz="1400" dirty="0">
                <a:solidFill>
                  <a:schemeClr val="bg1"/>
                </a:solidFill>
              </a:rPr>
              <a:t>12 rue de la </a:t>
            </a:r>
            <a:r>
              <a:rPr lang="en-US" sz="1400" dirty="0" err="1">
                <a:solidFill>
                  <a:schemeClr val="bg1"/>
                </a:solidFill>
              </a:rPr>
              <a:t>Réussite</a:t>
            </a:r>
            <a:r>
              <a:rPr lang="en-US" sz="1400" dirty="0">
                <a:solidFill>
                  <a:schemeClr val="bg1"/>
                </a:solidFill>
              </a:rPr>
              <a:t> 75012 Paris</a:t>
            </a:r>
          </a:p>
        </p:txBody>
      </p:sp>
      <p:sp>
        <p:nvSpPr>
          <p:cNvPr id="14" name="TextBox 13"/>
          <p:cNvSpPr txBox="1"/>
          <p:nvPr/>
        </p:nvSpPr>
        <p:spPr>
          <a:xfrm>
            <a:off x="4732420" y="2301323"/>
            <a:ext cx="2432304" cy="338554"/>
          </a:xfrm>
          <a:prstGeom prst="rect">
            <a:avLst/>
          </a:prstGeom>
          <a:noFill/>
        </p:spPr>
        <p:txBody>
          <a:bodyPr wrap="square" rtlCol="0">
            <a:spAutoFit/>
          </a:bodyPr>
          <a:lstStyle/>
          <a:p>
            <a:pPr algn="r"/>
            <a:r>
              <a:rPr lang="is-IS" sz="1600" dirty="0">
                <a:solidFill>
                  <a:schemeClr val="bg1"/>
                </a:solidFill>
              </a:rPr>
              <a:t>Facebook.com/moi</a:t>
            </a:r>
          </a:p>
        </p:txBody>
      </p:sp>
      <p:sp>
        <p:nvSpPr>
          <p:cNvPr id="17" name="Rectangle 16"/>
          <p:cNvSpPr/>
          <p:nvPr/>
        </p:nvSpPr>
        <p:spPr>
          <a:xfrm>
            <a:off x="3790950" y="5733288"/>
            <a:ext cx="3771899" cy="554807"/>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a:r>
              <a:rPr lang="en-US" sz="2800" b="1" i="1" dirty="0"/>
              <a:t>Awards	</a:t>
            </a:r>
          </a:p>
        </p:txBody>
      </p:sp>
      <p:sp>
        <p:nvSpPr>
          <p:cNvPr id="18" name="Rectangle 17"/>
          <p:cNvSpPr/>
          <p:nvPr/>
        </p:nvSpPr>
        <p:spPr>
          <a:xfrm>
            <a:off x="0" y="8503920"/>
            <a:ext cx="4965192" cy="554807"/>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b="1" i="1" dirty="0" err="1"/>
              <a:t>Compétences</a:t>
            </a:r>
            <a:r>
              <a:rPr lang="en-US" sz="2800" b="1" i="1" dirty="0"/>
              <a:t> &amp; </a:t>
            </a:r>
            <a:r>
              <a:rPr lang="en-US" sz="2800" b="1" i="1" dirty="0" err="1"/>
              <a:t>Langues</a:t>
            </a:r>
            <a:endParaRPr lang="en-US" sz="2800" b="1" i="1" dirty="0"/>
          </a:p>
        </p:txBody>
      </p:sp>
      <p:graphicFrame>
        <p:nvGraphicFramePr>
          <p:cNvPr id="26" name="Tableau 13"/>
          <p:cNvGraphicFramePr>
            <a:graphicFrameLocks noGrp="1"/>
          </p:cNvGraphicFramePr>
          <p:nvPr>
            <p:extLst>
              <p:ext uri="{D42A27DB-BD31-4B8C-83A1-F6EECF244321}">
                <p14:modId xmlns:p14="http://schemas.microsoft.com/office/powerpoint/2010/main" val="17304944"/>
              </p:ext>
            </p:extLst>
          </p:nvPr>
        </p:nvGraphicFramePr>
        <p:xfrm>
          <a:off x="99197" y="3639086"/>
          <a:ext cx="3573504" cy="4650612"/>
        </p:xfrm>
        <a:graphic>
          <a:graphicData uri="http://schemas.openxmlformats.org/drawingml/2006/table">
            <a:tbl>
              <a:tblPr firstRow="1" bandRow="1">
                <a:tableStyleId>{5940675A-B579-460E-94D1-54222C63F5DA}</a:tableStyleId>
              </a:tblPr>
              <a:tblGrid>
                <a:gridCol w="3573504">
                  <a:extLst>
                    <a:ext uri="{9D8B030D-6E8A-4147-A177-3AD203B41FA5}">
                      <a16:colId xmlns:a16="http://schemas.microsoft.com/office/drawing/2014/main" val="20000"/>
                    </a:ext>
                  </a:extLst>
                </a:gridCol>
              </a:tblGrid>
              <a:tr h="1638250">
                <a:tc>
                  <a:txBody>
                    <a:bodyPr/>
                    <a:lstStyle/>
                    <a:p>
                      <a:pPr marL="0" indent="0" algn="ctr">
                        <a:buSzPct val="150000"/>
                        <a:buFont typeface="Courier New" charset="0"/>
                        <a:buNone/>
                        <a:tabLst/>
                      </a:pPr>
                      <a:r>
                        <a:rPr lang="fr-FR" sz="1600" b="1" dirty="0">
                          <a:solidFill>
                            <a:schemeClr val="tx1"/>
                          </a:solidFill>
                          <a:latin typeface="Arial" charset="0"/>
                          <a:ea typeface="Arial" charset="0"/>
                          <a:cs typeface="Arial" charset="0"/>
                        </a:rPr>
                        <a:t>Titre du poste</a:t>
                      </a:r>
                    </a:p>
                    <a:p>
                      <a:pPr marL="0" indent="0" algn="ctr">
                        <a:buSzPct val="150000"/>
                        <a:buFont typeface="Courier New" charset="0"/>
                        <a:buNone/>
                        <a:tabLst/>
                      </a:pPr>
                      <a:r>
                        <a:rPr lang="fr-FR" sz="1200" b="1" i="1" baseline="0" dirty="0">
                          <a:solidFill>
                            <a:schemeClr val="accent6"/>
                          </a:solidFill>
                          <a:latin typeface="Arial" charset="0"/>
                          <a:ea typeface="Arial" charset="0"/>
                          <a:cs typeface="Arial" charset="0"/>
                        </a:rPr>
                        <a:t>Société </a:t>
                      </a:r>
                      <a:r>
                        <a:rPr lang="fr-FR" sz="1100" b="0" i="1" baseline="0" dirty="0">
                          <a:solidFill>
                            <a:schemeClr val="tx1">
                              <a:lumMod val="50000"/>
                              <a:lumOff val="50000"/>
                            </a:schemeClr>
                          </a:solidFill>
                          <a:latin typeface="Arial" charset="0"/>
                          <a:ea typeface="Arial" charset="0"/>
                          <a:cs typeface="Arial" charset="0"/>
                        </a:rPr>
                        <a:t>Jan 1999 – Oct 2002</a:t>
                      </a:r>
                      <a:endParaRPr lang="fr-FR" sz="1200" b="0" i="1" baseline="0" dirty="0">
                        <a:solidFill>
                          <a:schemeClr val="tx1">
                            <a:lumMod val="50000"/>
                            <a:lumOff val="50000"/>
                          </a:schemeClr>
                        </a:solidFill>
                        <a:latin typeface="Arial" charset="0"/>
                        <a:ea typeface="Arial" charset="0"/>
                        <a:cs typeface="Arial"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1100" dirty="0" err="1">
                          <a:solidFill>
                            <a:srgbClr val="7F7F7F"/>
                          </a:solidFill>
                          <a:latin typeface="Arial" charset="0"/>
                          <a:ea typeface="Arial" charset="0"/>
                          <a:cs typeface="Arial" charset="0"/>
                        </a:rPr>
                        <a:t>Lorem</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ipsum</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dolor</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sit</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amet</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consectetur</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adipiscing</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elit</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Integer</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efficitur</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arcu</a:t>
                      </a:r>
                      <a:r>
                        <a:rPr lang="fr-FR" sz="1100" dirty="0">
                          <a:solidFill>
                            <a:srgbClr val="7F7F7F"/>
                          </a:solidFill>
                          <a:latin typeface="Arial" charset="0"/>
                          <a:ea typeface="Arial" charset="0"/>
                          <a:cs typeface="Arial" charset="0"/>
                        </a:rPr>
                        <a:t> a </a:t>
                      </a:r>
                      <a:r>
                        <a:rPr lang="fr-FR" sz="1100" dirty="0" err="1">
                          <a:solidFill>
                            <a:srgbClr val="7F7F7F"/>
                          </a:solidFill>
                          <a:latin typeface="Arial" charset="0"/>
                          <a:ea typeface="Arial" charset="0"/>
                          <a:cs typeface="Arial" charset="0"/>
                        </a:rPr>
                        <a:t>auctor</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convallis</a:t>
                      </a:r>
                      <a:r>
                        <a:rPr lang="fr-FR" sz="1100" dirty="0">
                          <a:solidFill>
                            <a:srgbClr val="7F7F7F"/>
                          </a:solidFill>
                          <a:latin typeface="Arial" charset="0"/>
                          <a:ea typeface="Arial" charset="0"/>
                          <a:cs typeface="Arial" charset="0"/>
                        </a:rPr>
                        <a:t>. Duis </a:t>
                      </a:r>
                      <a:r>
                        <a:rPr lang="fr-FR" sz="1100" dirty="0" err="1">
                          <a:solidFill>
                            <a:srgbClr val="7F7F7F"/>
                          </a:solidFill>
                          <a:latin typeface="Arial" charset="0"/>
                          <a:ea typeface="Arial" charset="0"/>
                          <a:cs typeface="Arial" charset="0"/>
                        </a:rPr>
                        <a:t>lectus</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metus</a:t>
                      </a:r>
                      <a:r>
                        <a:rPr lang="fr-FR" sz="1100" dirty="0">
                          <a:solidFill>
                            <a:srgbClr val="7F7F7F"/>
                          </a:solidFill>
                          <a:latin typeface="Arial" charset="0"/>
                          <a:ea typeface="Arial" charset="0"/>
                          <a:cs typeface="Arial" charset="0"/>
                        </a:rPr>
                        <a:t>. Vestibulum ut eleifend sem, vitae cursus lectus. Interdum et malesuada fames ac ante ipsum primis in faucibus. Mauris sed pulvinar nisl. In erat erat, lacinia eu maximus pretium, vestibulum sed elit.</a:t>
                      </a:r>
                    </a:p>
                  </a:txBody>
                  <a:tcPr marL="86222" marR="86222" marT="43111" marB="43111">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455696">
                <a:tc>
                  <a:txBody>
                    <a:bodyPr/>
                    <a:lstStyle/>
                    <a:p>
                      <a:pPr marL="0" indent="0" algn="ctr">
                        <a:buSzPct val="150000"/>
                        <a:buFont typeface="Courier New" charset="0"/>
                        <a:buNone/>
                        <a:tabLst/>
                      </a:pPr>
                      <a:r>
                        <a:rPr lang="fr-FR" sz="1600" b="1" dirty="0">
                          <a:solidFill>
                            <a:schemeClr val="tx1"/>
                          </a:solidFill>
                          <a:latin typeface="Arial" charset="0"/>
                          <a:ea typeface="Arial" charset="0"/>
                          <a:cs typeface="Arial" charset="0"/>
                        </a:rPr>
                        <a:t>Titre du poste</a:t>
                      </a:r>
                    </a:p>
                    <a:p>
                      <a:pPr marL="0" indent="0" algn="ctr">
                        <a:buSzPct val="150000"/>
                        <a:buFont typeface="Courier New" charset="0"/>
                        <a:buNone/>
                        <a:tabLst/>
                      </a:pPr>
                      <a:r>
                        <a:rPr lang="fr-FR" sz="1200" b="1" i="1" baseline="0" dirty="0">
                          <a:solidFill>
                            <a:schemeClr val="accent6"/>
                          </a:solidFill>
                          <a:latin typeface="Arial" charset="0"/>
                          <a:ea typeface="Arial" charset="0"/>
                          <a:cs typeface="Arial" charset="0"/>
                        </a:rPr>
                        <a:t>Société </a:t>
                      </a:r>
                      <a:r>
                        <a:rPr lang="fr-FR" sz="1100" b="0" i="1" baseline="0" dirty="0" err="1">
                          <a:solidFill>
                            <a:schemeClr val="tx1">
                              <a:lumMod val="50000"/>
                              <a:lumOff val="50000"/>
                            </a:schemeClr>
                          </a:solidFill>
                          <a:latin typeface="Arial" charset="0"/>
                          <a:ea typeface="Arial" charset="0"/>
                          <a:cs typeface="Arial" charset="0"/>
                        </a:rPr>
                        <a:t>Feb</a:t>
                      </a:r>
                      <a:r>
                        <a:rPr lang="fr-FR" sz="1100" b="0" i="1" baseline="0" dirty="0">
                          <a:solidFill>
                            <a:schemeClr val="tx1">
                              <a:lumMod val="50000"/>
                              <a:lumOff val="50000"/>
                            </a:schemeClr>
                          </a:solidFill>
                          <a:latin typeface="Arial" charset="0"/>
                          <a:ea typeface="Arial" charset="0"/>
                          <a:cs typeface="Arial" charset="0"/>
                        </a:rPr>
                        <a:t> 2003 – Nov 2009</a:t>
                      </a:r>
                      <a:endParaRPr lang="fr-FR" sz="1200" b="0" i="1" baseline="0" dirty="0">
                        <a:solidFill>
                          <a:schemeClr val="tx1">
                            <a:lumMod val="50000"/>
                            <a:lumOff val="50000"/>
                          </a:schemeClr>
                        </a:solidFill>
                        <a:latin typeface="Arial" charset="0"/>
                        <a:ea typeface="Arial" charset="0"/>
                        <a:cs typeface="Arial"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1100" dirty="0" err="1">
                          <a:solidFill>
                            <a:srgbClr val="7F7F7F"/>
                          </a:solidFill>
                          <a:latin typeface="Arial" charset="0"/>
                          <a:ea typeface="Arial" charset="0"/>
                          <a:cs typeface="Arial" charset="0"/>
                        </a:rPr>
                        <a:t>Lorem</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ipsum</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dolor</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sit</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amet</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consectetur</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adipiscing</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elit</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Integer</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efficitur</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arcu</a:t>
                      </a:r>
                      <a:r>
                        <a:rPr lang="fr-FR" sz="1100" dirty="0">
                          <a:solidFill>
                            <a:srgbClr val="7F7F7F"/>
                          </a:solidFill>
                          <a:latin typeface="Arial" charset="0"/>
                          <a:ea typeface="Arial" charset="0"/>
                          <a:cs typeface="Arial" charset="0"/>
                        </a:rPr>
                        <a:t> a </a:t>
                      </a:r>
                      <a:r>
                        <a:rPr lang="fr-FR" sz="1100" dirty="0" err="1">
                          <a:solidFill>
                            <a:srgbClr val="7F7F7F"/>
                          </a:solidFill>
                          <a:latin typeface="Arial" charset="0"/>
                          <a:ea typeface="Arial" charset="0"/>
                          <a:cs typeface="Arial" charset="0"/>
                        </a:rPr>
                        <a:t>auctor</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convallis</a:t>
                      </a:r>
                      <a:r>
                        <a:rPr lang="fr-FR" sz="1100" dirty="0">
                          <a:solidFill>
                            <a:srgbClr val="7F7F7F"/>
                          </a:solidFill>
                          <a:latin typeface="Arial" charset="0"/>
                          <a:ea typeface="Arial" charset="0"/>
                          <a:cs typeface="Arial" charset="0"/>
                        </a:rPr>
                        <a:t>. Duis </a:t>
                      </a:r>
                      <a:r>
                        <a:rPr lang="fr-FR" sz="1100" dirty="0" err="1">
                          <a:solidFill>
                            <a:srgbClr val="7F7F7F"/>
                          </a:solidFill>
                          <a:latin typeface="Arial" charset="0"/>
                          <a:ea typeface="Arial" charset="0"/>
                          <a:cs typeface="Arial" charset="0"/>
                        </a:rPr>
                        <a:t>lectus</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metus</a:t>
                      </a:r>
                      <a:r>
                        <a:rPr lang="fr-FR" sz="1100" dirty="0">
                          <a:solidFill>
                            <a:srgbClr val="7F7F7F"/>
                          </a:solidFill>
                          <a:latin typeface="Arial" charset="0"/>
                          <a:ea typeface="Arial" charset="0"/>
                          <a:cs typeface="Arial" charset="0"/>
                        </a:rPr>
                        <a:t>. Vestibulum ut eleifend sem, vitae cursus lectus. Interdum et malesuada fames ac ante ipsum primis in faucibus. Mauris sed pulvinar nisl.</a:t>
                      </a:r>
                    </a:p>
                  </a:txBody>
                  <a:tcPr marL="86222" marR="86222" marT="43111" marB="43111">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556666">
                <a:tc>
                  <a:txBody>
                    <a:bodyPr/>
                    <a:lstStyle/>
                    <a:p>
                      <a:pPr marL="0" indent="0" algn="ctr">
                        <a:buSzPct val="150000"/>
                        <a:buFont typeface="Courier New" charset="0"/>
                        <a:buNone/>
                        <a:tabLst/>
                      </a:pPr>
                      <a:r>
                        <a:rPr lang="fr-FR" sz="1600" b="1" dirty="0">
                          <a:solidFill>
                            <a:schemeClr val="tx1"/>
                          </a:solidFill>
                          <a:latin typeface="Arial" charset="0"/>
                          <a:ea typeface="Arial" charset="0"/>
                          <a:cs typeface="Arial" charset="0"/>
                        </a:rPr>
                        <a:t>Titre du poste</a:t>
                      </a:r>
                    </a:p>
                    <a:p>
                      <a:pPr marL="0" indent="0" algn="ctr">
                        <a:buSzPct val="150000"/>
                        <a:buFont typeface="Courier New" charset="0"/>
                        <a:buNone/>
                        <a:tabLst/>
                      </a:pPr>
                      <a:r>
                        <a:rPr lang="fr-FR" sz="1200" b="1" i="1" baseline="0" dirty="0">
                          <a:solidFill>
                            <a:schemeClr val="accent6"/>
                          </a:solidFill>
                          <a:latin typeface="Arial" charset="0"/>
                          <a:ea typeface="Arial" charset="0"/>
                          <a:cs typeface="Arial" charset="0"/>
                        </a:rPr>
                        <a:t>Société </a:t>
                      </a:r>
                      <a:r>
                        <a:rPr lang="fr-FR" sz="1100" b="0" i="1" baseline="0" dirty="0">
                          <a:solidFill>
                            <a:schemeClr val="tx1">
                              <a:lumMod val="50000"/>
                              <a:lumOff val="50000"/>
                            </a:schemeClr>
                          </a:solidFill>
                          <a:latin typeface="Arial" charset="0"/>
                          <a:ea typeface="Arial" charset="0"/>
                          <a:cs typeface="Arial" charset="0"/>
                        </a:rPr>
                        <a:t>Mar 2012 – Dec 2015</a:t>
                      </a:r>
                      <a:endParaRPr lang="fr-FR" sz="1200" b="0" i="1" baseline="0" dirty="0">
                        <a:solidFill>
                          <a:schemeClr val="tx1">
                            <a:lumMod val="50000"/>
                            <a:lumOff val="50000"/>
                          </a:schemeClr>
                        </a:solidFill>
                        <a:latin typeface="Arial" charset="0"/>
                        <a:ea typeface="Arial" charset="0"/>
                        <a:cs typeface="Arial"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1100" dirty="0" err="1">
                          <a:solidFill>
                            <a:srgbClr val="7F7F7F"/>
                          </a:solidFill>
                          <a:latin typeface="Arial" charset="0"/>
                          <a:ea typeface="Arial" charset="0"/>
                          <a:cs typeface="Arial" charset="0"/>
                        </a:rPr>
                        <a:t>Lorem</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ipsum</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dolor</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sit</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amet</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consectetur</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adipiscing</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elit</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Integer</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efficitur</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arcu</a:t>
                      </a:r>
                      <a:r>
                        <a:rPr lang="fr-FR" sz="1100" dirty="0">
                          <a:solidFill>
                            <a:srgbClr val="7F7F7F"/>
                          </a:solidFill>
                          <a:latin typeface="Arial" charset="0"/>
                          <a:ea typeface="Arial" charset="0"/>
                          <a:cs typeface="Arial" charset="0"/>
                        </a:rPr>
                        <a:t> a </a:t>
                      </a:r>
                      <a:r>
                        <a:rPr lang="fr-FR" sz="1100" dirty="0" err="1">
                          <a:solidFill>
                            <a:srgbClr val="7F7F7F"/>
                          </a:solidFill>
                          <a:latin typeface="Arial" charset="0"/>
                          <a:ea typeface="Arial" charset="0"/>
                          <a:cs typeface="Arial" charset="0"/>
                        </a:rPr>
                        <a:t>auctor</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convallis</a:t>
                      </a:r>
                      <a:r>
                        <a:rPr lang="fr-FR" sz="1100" dirty="0">
                          <a:solidFill>
                            <a:srgbClr val="7F7F7F"/>
                          </a:solidFill>
                          <a:latin typeface="Arial" charset="0"/>
                          <a:ea typeface="Arial" charset="0"/>
                          <a:cs typeface="Arial" charset="0"/>
                        </a:rPr>
                        <a:t>. Duis </a:t>
                      </a:r>
                      <a:r>
                        <a:rPr lang="fr-FR" sz="1100" dirty="0" err="1">
                          <a:solidFill>
                            <a:srgbClr val="7F7F7F"/>
                          </a:solidFill>
                          <a:latin typeface="Arial" charset="0"/>
                          <a:ea typeface="Arial" charset="0"/>
                          <a:cs typeface="Arial" charset="0"/>
                        </a:rPr>
                        <a:t>lectus</a:t>
                      </a:r>
                      <a:r>
                        <a:rPr lang="fr-FR" sz="1100" dirty="0">
                          <a:solidFill>
                            <a:srgbClr val="7F7F7F"/>
                          </a:solidFill>
                          <a:latin typeface="Arial" charset="0"/>
                          <a:ea typeface="Arial" charset="0"/>
                          <a:cs typeface="Arial" charset="0"/>
                        </a:rPr>
                        <a:t> </a:t>
                      </a:r>
                      <a:r>
                        <a:rPr lang="fr-FR" sz="1100" dirty="0" err="1">
                          <a:solidFill>
                            <a:srgbClr val="7F7F7F"/>
                          </a:solidFill>
                          <a:latin typeface="Arial" charset="0"/>
                          <a:ea typeface="Arial" charset="0"/>
                          <a:cs typeface="Arial" charset="0"/>
                        </a:rPr>
                        <a:t>metus</a:t>
                      </a:r>
                      <a:r>
                        <a:rPr lang="fr-FR" sz="1100" dirty="0">
                          <a:solidFill>
                            <a:srgbClr val="7F7F7F"/>
                          </a:solidFill>
                          <a:latin typeface="Arial" charset="0"/>
                          <a:ea typeface="Arial" charset="0"/>
                          <a:cs typeface="Arial" charset="0"/>
                        </a:rPr>
                        <a:t>. Vestibulum ut eleifend sem, vitae cursus lectus. Interdum et malesuada fames ac ante ipsum primis in faucibus. Mauris sed pulvinar nisl. In erat erat, lacinia eu maximus pretium, vestibulum sed elit.</a:t>
                      </a:r>
                    </a:p>
                  </a:txBody>
                  <a:tcPr marL="86222" marR="86222" marT="43111" marB="43111">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graphicFrame>
        <p:nvGraphicFramePr>
          <p:cNvPr id="27" name="Tableau 13"/>
          <p:cNvGraphicFramePr>
            <a:graphicFrameLocks noGrp="1"/>
          </p:cNvGraphicFramePr>
          <p:nvPr>
            <p:extLst>
              <p:ext uri="{D42A27DB-BD31-4B8C-83A1-F6EECF244321}">
                <p14:modId xmlns:p14="http://schemas.microsoft.com/office/powerpoint/2010/main" val="411172586"/>
              </p:ext>
            </p:extLst>
          </p:nvPr>
        </p:nvGraphicFramePr>
        <p:xfrm>
          <a:off x="3915907" y="3639086"/>
          <a:ext cx="3521984" cy="2014011"/>
        </p:xfrm>
        <a:graphic>
          <a:graphicData uri="http://schemas.openxmlformats.org/drawingml/2006/table">
            <a:tbl>
              <a:tblPr firstRow="1" bandRow="1">
                <a:tableStyleId>{5940675A-B579-460E-94D1-54222C63F5DA}</a:tableStyleId>
              </a:tblPr>
              <a:tblGrid>
                <a:gridCol w="3521984">
                  <a:extLst>
                    <a:ext uri="{9D8B030D-6E8A-4147-A177-3AD203B41FA5}">
                      <a16:colId xmlns:a16="http://schemas.microsoft.com/office/drawing/2014/main" val="20000"/>
                    </a:ext>
                  </a:extLst>
                </a:gridCol>
              </a:tblGrid>
              <a:tr h="1109698">
                <a:tc>
                  <a:txBody>
                    <a:bodyPr/>
                    <a:lstStyle/>
                    <a:p>
                      <a:pPr marL="0" marR="0" lvl="0" indent="0" algn="ctr" defTabSz="457200" rtl="0" eaLnBrk="1" fontAlgn="auto" latinLnBrk="0" hangingPunct="1">
                        <a:lnSpc>
                          <a:spcPct val="100000"/>
                        </a:lnSpc>
                        <a:spcBef>
                          <a:spcPts val="0"/>
                        </a:spcBef>
                        <a:spcAft>
                          <a:spcPts val="0"/>
                        </a:spcAft>
                        <a:buClrTx/>
                        <a:buSzPct val="150000"/>
                        <a:buFont typeface="Courier New" charset="0"/>
                        <a:buNone/>
                        <a:tabLst/>
                        <a:defRPr/>
                      </a:pPr>
                      <a:r>
                        <a:rPr lang="fr-FR" sz="1600" b="1" dirty="0">
                          <a:solidFill>
                            <a:schemeClr val="tx1"/>
                          </a:solidFill>
                          <a:latin typeface="Arial" charset="0"/>
                          <a:ea typeface="Arial" charset="0"/>
                          <a:cs typeface="Arial" charset="0"/>
                        </a:rPr>
                        <a:t>Université</a:t>
                      </a:r>
                      <a:endParaRPr lang="fr-FR" sz="1600" b="1" baseline="0" dirty="0">
                        <a:solidFill>
                          <a:schemeClr val="tx1"/>
                        </a:solidFill>
                        <a:latin typeface="Arial" charset="0"/>
                        <a:ea typeface="Arial" charset="0"/>
                        <a:cs typeface="Arial" charset="0"/>
                      </a:endParaRPr>
                    </a:p>
                    <a:p>
                      <a:pPr marL="0" marR="0" lvl="0" indent="0" algn="ctr" defTabSz="457200" rtl="0" eaLnBrk="1" fontAlgn="auto" latinLnBrk="0" hangingPunct="1">
                        <a:lnSpc>
                          <a:spcPct val="100000"/>
                        </a:lnSpc>
                        <a:spcBef>
                          <a:spcPts val="0"/>
                        </a:spcBef>
                        <a:spcAft>
                          <a:spcPts val="0"/>
                        </a:spcAft>
                        <a:buClrTx/>
                        <a:buSzPct val="150000"/>
                        <a:buFont typeface="Courier New" charset="0"/>
                        <a:buNone/>
                        <a:tabLst/>
                        <a:defRPr/>
                      </a:pPr>
                      <a:r>
                        <a:rPr kumimoji="0" lang="fr-FR" sz="1200" b="1" i="1" u="none" strike="noStrike" kern="1200" cap="none" spc="0" normalizeH="0" baseline="0" noProof="0" dirty="0">
                          <a:ln>
                            <a:noFill/>
                          </a:ln>
                          <a:solidFill>
                            <a:srgbClr val="F79646"/>
                          </a:solidFill>
                          <a:effectLst/>
                          <a:uLnTx/>
                          <a:uFillTx/>
                          <a:latin typeface="Arial" charset="0"/>
                          <a:ea typeface="Arial" charset="0"/>
                          <a:cs typeface="Arial" charset="0"/>
                        </a:rPr>
                        <a:t>2008 – 2012</a:t>
                      </a:r>
                      <a:endParaRPr lang="fr-FR" sz="1600" b="1" baseline="0" dirty="0" err="1">
                        <a:solidFill>
                          <a:schemeClr val="tx1"/>
                        </a:solidFill>
                        <a:latin typeface="Arial" charset="0"/>
                        <a:ea typeface="Arial" charset="0"/>
                        <a:cs typeface="Arial" charset="0"/>
                      </a:endParaRPr>
                    </a:p>
                    <a:p>
                      <a:pPr marL="0" marR="0" lvl="0" indent="0" algn="ctr" defTabSz="457200" rtl="0" eaLnBrk="1" fontAlgn="auto" latinLnBrk="0" hangingPunct="1">
                        <a:lnSpc>
                          <a:spcPct val="100000"/>
                        </a:lnSpc>
                        <a:spcBef>
                          <a:spcPts val="0"/>
                        </a:spcBef>
                        <a:spcAft>
                          <a:spcPts val="0"/>
                        </a:spcAft>
                        <a:buClrTx/>
                        <a:buSzPct val="150000"/>
                        <a:buFont typeface="Courier New" charset="0"/>
                        <a:buNone/>
                        <a:tabLst/>
                        <a:defRPr/>
                      </a:pPr>
                      <a:r>
                        <a:rPr lang="fr-FR" sz="1100" dirty="0" err="1">
                          <a:solidFill>
                            <a:schemeClr val="tx1">
                              <a:lumMod val="65000"/>
                              <a:lumOff val="35000"/>
                            </a:schemeClr>
                          </a:solidFill>
                          <a:latin typeface="Arial" charset="0"/>
                          <a:ea typeface="Arial" charset="0"/>
                          <a:cs typeface="Arial" charset="0"/>
                        </a:rPr>
                        <a:t>Lorem</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ipsum</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dolor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sit</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amet</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consectetur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adipiscing</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elit</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Integer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efficitur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arcu</a:t>
                      </a:r>
                      <a:r>
                        <a:rPr lang="fr-FR" sz="1100" dirty="0">
                          <a:solidFill>
                            <a:schemeClr val="tx1">
                              <a:lumMod val="65000"/>
                              <a:lumOff val="35000"/>
                            </a:schemeClr>
                          </a:solidFill>
                          <a:latin typeface="Arial" charset="0"/>
                          <a:ea typeface="Arial" charset="0"/>
                          <a:cs typeface="Arial" charset="0"/>
                        </a:rPr>
                        <a:t> a </a:t>
                      </a:r>
                      <a:r>
                        <a:rPr lang="fr-FR" sz="1100" dirty="0" err="1">
                          <a:solidFill>
                            <a:schemeClr val="tx1">
                              <a:lumMod val="65000"/>
                              <a:lumOff val="35000"/>
                            </a:schemeClr>
                          </a:solidFill>
                          <a:latin typeface="Arial" charset="0"/>
                          <a:ea typeface="Arial" charset="0"/>
                          <a:cs typeface="Arial" charset="0"/>
                        </a:rPr>
                        <a:t>auctor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convallis</a:t>
                      </a:r>
                      <a:r>
                        <a:rPr lang="fr-FR" sz="1100" dirty="0">
                          <a:solidFill>
                            <a:schemeClr val="tx1">
                              <a:lumMod val="65000"/>
                              <a:lumOff val="35000"/>
                            </a:schemeClr>
                          </a:solidFill>
                          <a:latin typeface="Arial" charset="0"/>
                          <a:ea typeface="Arial" charset="0"/>
                          <a:cs typeface="Arial" charset="0"/>
                        </a:rPr>
                        <a:t>. Duis lectus metus. Mauris sed pulvinar nisl.</a:t>
                      </a:r>
                    </a:p>
                  </a:txBody>
                  <a:tcPr marL="86222" marR="86222" marT="43111" marB="43111">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904313">
                <a:tc>
                  <a:txBody>
                    <a:bodyPr/>
                    <a:lstStyle/>
                    <a:p>
                      <a:pPr marL="0" marR="0" indent="0" algn="ctr" defTabSz="457200" rtl="0" eaLnBrk="1" fontAlgn="auto" latinLnBrk="0" hangingPunct="1">
                        <a:lnSpc>
                          <a:spcPct val="100000"/>
                        </a:lnSpc>
                        <a:spcBef>
                          <a:spcPts val="0"/>
                        </a:spcBef>
                        <a:spcAft>
                          <a:spcPts val="0"/>
                        </a:spcAft>
                        <a:buClrTx/>
                        <a:buSzPct val="150000"/>
                        <a:buFont typeface="Courier New" charset="0"/>
                        <a:buNone/>
                        <a:tabLst/>
                        <a:defRPr/>
                      </a:pPr>
                      <a:r>
                        <a:rPr lang="fr-FR" sz="1600" b="1" dirty="0">
                          <a:solidFill>
                            <a:schemeClr val="tx1"/>
                          </a:solidFill>
                          <a:latin typeface="Arial" charset="0"/>
                          <a:ea typeface="Arial" charset="0"/>
                          <a:cs typeface="Arial" charset="0"/>
                        </a:rPr>
                        <a:t>Université</a:t>
                      </a:r>
                    </a:p>
                    <a:p>
                      <a:pPr marL="0" marR="0" indent="0" algn="ctr" defTabSz="457200" rtl="0" eaLnBrk="1" fontAlgn="auto" latinLnBrk="0" hangingPunct="1">
                        <a:lnSpc>
                          <a:spcPct val="100000"/>
                        </a:lnSpc>
                        <a:spcBef>
                          <a:spcPts val="0"/>
                        </a:spcBef>
                        <a:spcAft>
                          <a:spcPts val="0"/>
                        </a:spcAft>
                        <a:buClrTx/>
                        <a:buSzPct val="150000"/>
                        <a:buFont typeface="Courier New" charset="0"/>
                        <a:buNone/>
                        <a:tabLst/>
                        <a:defRPr/>
                      </a:pPr>
                      <a:r>
                        <a:rPr kumimoji="0" lang="fr-FR" sz="1200" b="1" i="1" u="none" strike="noStrike" kern="1200" cap="none" spc="0" normalizeH="0" baseline="0" noProof="0" dirty="0">
                          <a:ln>
                            <a:noFill/>
                          </a:ln>
                          <a:solidFill>
                            <a:srgbClr val="F79646"/>
                          </a:solidFill>
                          <a:effectLst/>
                          <a:uLnTx/>
                          <a:uFillTx/>
                          <a:latin typeface="Arial" charset="0"/>
                          <a:ea typeface="Arial" charset="0"/>
                          <a:cs typeface="Arial" charset="0"/>
                        </a:rPr>
                        <a:t>2012 – 2016 </a:t>
                      </a:r>
                      <a:endParaRPr lang="fr-FR" sz="1200" b="1" i="1" baseline="0" dirty="0">
                        <a:solidFill>
                          <a:srgbClr val="0070C0"/>
                        </a:solidFill>
                        <a:latin typeface="Arial" charset="0"/>
                        <a:ea typeface="Arial" charset="0"/>
                        <a:cs typeface="Arial" charset="0"/>
                      </a:endParaRPr>
                    </a:p>
                    <a:p>
                      <a:pPr marL="0" marR="0" indent="0" algn="ctr" defTabSz="457200" rtl="0" eaLnBrk="1" fontAlgn="auto" latinLnBrk="0" hangingPunct="1">
                        <a:lnSpc>
                          <a:spcPct val="100000"/>
                        </a:lnSpc>
                        <a:spcBef>
                          <a:spcPts val="0"/>
                        </a:spcBef>
                        <a:spcAft>
                          <a:spcPts val="0"/>
                        </a:spcAft>
                        <a:buClrTx/>
                        <a:buSzTx/>
                        <a:buFontTx/>
                        <a:buNone/>
                        <a:tabLst/>
                        <a:defRPr/>
                      </a:pPr>
                      <a:r>
                        <a:rPr lang="fr-FR" sz="1100" dirty="0" err="1">
                          <a:solidFill>
                            <a:schemeClr val="tx1">
                              <a:lumMod val="65000"/>
                              <a:lumOff val="35000"/>
                            </a:schemeClr>
                          </a:solidFill>
                          <a:latin typeface="Arial" charset="0"/>
                          <a:ea typeface="Arial" charset="0"/>
                          <a:cs typeface="Arial" charset="0"/>
                        </a:rPr>
                        <a:t>Lorem</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ipsum</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dolor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sit</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amet</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consectetur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adipiscing</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elit</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Integer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efficitur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arcu</a:t>
                      </a:r>
                      <a:r>
                        <a:rPr lang="fr-FR" sz="1100" dirty="0">
                          <a:solidFill>
                            <a:schemeClr val="tx1">
                              <a:lumMod val="65000"/>
                              <a:lumOff val="35000"/>
                            </a:schemeClr>
                          </a:solidFill>
                          <a:latin typeface="Arial" charset="0"/>
                          <a:ea typeface="Arial" charset="0"/>
                          <a:cs typeface="Arial" charset="0"/>
                        </a:rPr>
                        <a:t> a </a:t>
                      </a:r>
                      <a:r>
                        <a:rPr lang="fr-FR" sz="1100" dirty="0" err="1">
                          <a:solidFill>
                            <a:schemeClr val="tx1">
                              <a:lumMod val="65000"/>
                              <a:lumOff val="35000"/>
                            </a:schemeClr>
                          </a:solidFill>
                          <a:latin typeface="Arial" charset="0"/>
                          <a:ea typeface="Arial" charset="0"/>
                          <a:cs typeface="Arial" charset="0"/>
                        </a:rPr>
                        <a:t>auctor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convallis</a:t>
                      </a:r>
                      <a:r>
                        <a:rPr lang="fr-FR" sz="1100" dirty="0">
                          <a:solidFill>
                            <a:schemeClr val="tx1">
                              <a:lumMod val="65000"/>
                              <a:lumOff val="35000"/>
                            </a:schemeClr>
                          </a:solidFill>
                          <a:latin typeface="Arial" charset="0"/>
                          <a:ea typeface="Arial" charset="0"/>
                          <a:cs typeface="Arial" charset="0"/>
                        </a:rPr>
                        <a:t>.</a:t>
                      </a:r>
                    </a:p>
                  </a:txBody>
                  <a:tcPr marL="86222" marR="86222" marT="43111" marB="43111">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graphicFrame>
        <p:nvGraphicFramePr>
          <p:cNvPr id="28" name="Tableau 13"/>
          <p:cNvGraphicFramePr>
            <a:graphicFrameLocks noGrp="1"/>
          </p:cNvGraphicFramePr>
          <p:nvPr>
            <p:extLst>
              <p:ext uri="{D42A27DB-BD31-4B8C-83A1-F6EECF244321}">
                <p14:modId xmlns:p14="http://schemas.microsoft.com/office/powerpoint/2010/main" val="679459775"/>
              </p:ext>
            </p:extLst>
          </p:nvPr>
        </p:nvGraphicFramePr>
        <p:xfrm>
          <a:off x="3915907" y="6336763"/>
          <a:ext cx="3521984" cy="2053194"/>
        </p:xfrm>
        <a:graphic>
          <a:graphicData uri="http://schemas.openxmlformats.org/drawingml/2006/table">
            <a:tbl>
              <a:tblPr firstRow="1" bandRow="1">
                <a:tableStyleId>{5940675A-B579-460E-94D1-54222C63F5DA}</a:tableStyleId>
              </a:tblPr>
              <a:tblGrid>
                <a:gridCol w="3521984">
                  <a:extLst>
                    <a:ext uri="{9D8B030D-6E8A-4147-A177-3AD203B41FA5}">
                      <a16:colId xmlns:a16="http://schemas.microsoft.com/office/drawing/2014/main" val="20000"/>
                    </a:ext>
                  </a:extLst>
                </a:gridCol>
              </a:tblGrid>
              <a:tr h="670861">
                <a:tc>
                  <a:txBody>
                    <a:bodyPr/>
                    <a:lstStyle/>
                    <a:p>
                      <a:pPr marL="0" marR="0" lvl="0" indent="0" algn="l" defTabSz="457200" rtl="0" eaLnBrk="1" fontAlgn="auto" latinLnBrk="0" hangingPunct="1">
                        <a:lnSpc>
                          <a:spcPct val="100000"/>
                        </a:lnSpc>
                        <a:spcBef>
                          <a:spcPts val="0"/>
                        </a:spcBef>
                        <a:spcAft>
                          <a:spcPts val="0"/>
                        </a:spcAft>
                        <a:buClrTx/>
                        <a:buSzPct val="150000"/>
                        <a:buFont typeface="Courier New" charset="0"/>
                        <a:buNone/>
                        <a:tabLst/>
                        <a:defRPr/>
                      </a:pPr>
                      <a:r>
                        <a:rPr lang="fr-FR" sz="1400" b="1" dirty="0">
                          <a:solidFill>
                            <a:schemeClr val="tx1"/>
                          </a:solidFill>
                          <a:latin typeface="Arial" charset="0"/>
                          <a:ea typeface="Arial" charset="0"/>
                          <a:cs typeface="Arial" charset="0"/>
                        </a:rPr>
                        <a:t>Récompense A </a:t>
                      </a:r>
                      <a:r>
                        <a:rPr kumimoji="0" lang="fr-FR" sz="1100" b="1" i="1" u="none" strike="noStrike" kern="1200" cap="none" spc="0" normalizeH="0" baseline="0" noProof="0" dirty="0">
                          <a:ln>
                            <a:noFill/>
                          </a:ln>
                          <a:solidFill>
                            <a:srgbClr val="F79646"/>
                          </a:solidFill>
                          <a:effectLst/>
                          <a:uLnTx/>
                          <a:uFillTx/>
                          <a:latin typeface="Arial" charset="0"/>
                          <a:ea typeface="Arial" charset="0"/>
                          <a:cs typeface="Arial" charset="0"/>
                        </a:rPr>
                        <a:t>2010</a:t>
                      </a:r>
                    </a:p>
                    <a:p>
                      <a:pPr marL="0" marR="0" lvl="0" indent="0" algn="l" defTabSz="457200" rtl="0" eaLnBrk="1" fontAlgn="auto" latinLnBrk="0" hangingPunct="1">
                        <a:lnSpc>
                          <a:spcPct val="100000"/>
                        </a:lnSpc>
                        <a:spcBef>
                          <a:spcPts val="0"/>
                        </a:spcBef>
                        <a:spcAft>
                          <a:spcPts val="0"/>
                        </a:spcAft>
                        <a:buClrTx/>
                        <a:buSzPct val="150000"/>
                        <a:buFont typeface="Courier New" charset="0"/>
                        <a:buNone/>
                        <a:tabLst/>
                        <a:defRPr/>
                      </a:pPr>
                      <a:r>
                        <a:rPr lang="fr-FR" sz="1100" dirty="0" err="1">
                          <a:solidFill>
                            <a:schemeClr val="tx1">
                              <a:lumMod val="65000"/>
                              <a:lumOff val="35000"/>
                            </a:schemeClr>
                          </a:solidFill>
                          <a:latin typeface="Arial" charset="0"/>
                          <a:ea typeface="Arial" charset="0"/>
                          <a:cs typeface="Arial" charset="0"/>
                        </a:rPr>
                        <a:t>Lorem</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ipsum</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dolor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sit</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amet</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consectetur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adipiscing</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elit</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Integer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efficitur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arcu</a:t>
                      </a:r>
                      <a:r>
                        <a:rPr lang="fr-FR" sz="1100" dirty="0">
                          <a:solidFill>
                            <a:schemeClr val="tx1">
                              <a:lumMod val="65000"/>
                              <a:lumOff val="35000"/>
                            </a:schemeClr>
                          </a:solidFill>
                          <a:latin typeface="Arial" charset="0"/>
                          <a:ea typeface="Arial" charset="0"/>
                          <a:cs typeface="Arial" charset="0"/>
                        </a:rPr>
                        <a:t> a </a:t>
                      </a:r>
                      <a:r>
                        <a:rPr lang="fr-FR" sz="1100" dirty="0" err="1">
                          <a:solidFill>
                            <a:schemeClr val="tx1">
                              <a:lumMod val="65000"/>
                              <a:lumOff val="35000"/>
                            </a:schemeClr>
                          </a:solidFill>
                          <a:latin typeface="Arial" charset="0"/>
                          <a:ea typeface="Arial" charset="0"/>
                          <a:cs typeface="Arial" charset="0"/>
                        </a:rPr>
                        <a:t>auctor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convallis</a:t>
                      </a:r>
                      <a:r>
                        <a:rPr lang="fr-FR" sz="1100" dirty="0">
                          <a:solidFill>
                            <a:schemeClr val="tx1">
                              <a:lumMod val="65000"/>
                              <a:lumOff val="35000"/>
                            </a:schemeClr>
                          </a:solidFill>
                          <a:latin typeface="Arial" charset="0"/>
                          <a:ea typeface="Arial" charset="0"/>
                          <a:cs typeface="Arial" charset="0"/>
                        </a:rPr>
                        <a:t>.</a:t>
                      </a:r>
                    </a:p>
                  </a:txBody>
                  <a:tcPr marL="86222" marR="86222" marT="43111" marB="43111">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33917">
                <a:tc>
                  <a:txBody>
                    <a:bodyPr/>
                    <a:lstStyle/>
                    <a:p>
                      <a:pPr marL="0" marR="0" indent="0" algn="l" defTabSz="457200" rtl="0" eaLnBrk="1" fontAlgn="auto" latinLnBrk="0" hangingPunct="1">
                        <a:lnSpc>
                          <a:spcPct val="100000"/>
                        </a:lnSpc>
                        <a:spcBef>
                          <a:spcPts val="0"/>
                        </a:spcBef>
                        <a:spcAft>
                          <a:spcPts val="0"/>
                        </a:spcAft>
                        <a:buClrTx/>
                        <a:buSzPct val="150000"/>
                        <a:buFont typeface="Courier New" charset="0"/>
                        <a:buNone/>
                        <a:tabLst/>
                        <a:defRPr/>
                      </a:pPr>
                      <a:r>
                        <a:rPr lang="fr-FR" sz="1400" b="1" dirty="0">
                          <a:solidFill>
                            <a:schemeClr val="tx1"/>
                          </a:solidFill>
                          <a:latin typeface="Arial" charset="0"/>
                          <a:ea typeface="Arial" charset="0"/>
                          <a:cs typeface="Arial" charset="0"/>
                        </a:rPr>
                        <a:t>Récompense B </a:t>
                      </a:r>
                      <a:r>
                        <a:rPr kumimoji="0" lang="fr-FR" sz="1100" b="1" i="1" u="none" strike="noStrike" kern="1200" cap="none" spc="0" normalizeH="0" baseline="0" noProof="0" dirty="0">
                          <a:ln>
                            <a:noFill/>
                          </a:ln>
                          <a:solidFill>
                            <a:srgbClr val="F79646"/>
                          </a:solidFill>
                          <a:effectLst/>
                          <a:uLnTx/>
                          <a:uFillTx/>
                          <a:latin typeface="Arial" charset="0"/>
                          <a:ea typeface="Arial" charset="0"/>
                          <a:cs typeface="Arial" charset="0"/>
                        </a:rPr>
                        <a:t>2014</a:t>
                      </a:r>
                      <a:endParaRPr lang="fr-FR" sz="1100" b="1" i="1" baseline="0" dirty="0">
                        <a:solidFill>
                          <a:srgbClr val="0070C0"/>
                        </a:solidFill>
                        <a:latin typeface="Arial" charset="0"/>
                        <a:ea typeface="Arial" charset="0"/>
                        <a:cs typeface="Arial"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1100" dirty="0" err="1">
                          <a:solidFill>
                            <a:schemeClr val="tx1">
                              <a:lumMod val="65000"/>
                              <a:lumOff val="35000"/>
                            </a:schemeClr>
                          </a:solidFill>
                          <a:latin typeface="Arial" charset="0"/>
                          <a:ea typeface="Arial" charset="0"/>
                          <a:cs typeface="Arial" charset="0"/>
                        </a:rPr>
                        <a:t>Lorem</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ipsum</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dolor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sit</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amet</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consectetur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adipiscing</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elit</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Integer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efficitur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arcu</a:t>
                      </a:r>
                      <a:r>
                        <a:rPr lang="fr-FR" sz="1100" dirty="0">
                          <a:solidFill>
                            <a:schemeClr val="tx1">
                              <a:lumMod val="65000"/>
                              <a:lumOff val="35000"/>
                            </a:schemeClr>
                          </a:solidFill>
                          <a:latin typeface="Arial" charset="0"/>
                          <a:ea typeface="Arial" charset="0"/>
                          <a:cs typeface="Arial" charset="0"/>
                        </a:rPr>
                        <a:t> a </a:t>
                      </a:r>
                      <a:r>
                        <a:rPr lang="fr-FR" sz="1100" dirty="0" err="1">
                          <a:solidFill>
                            <a:schemeClr val="tx1">
                              <a:lumMod val="65000"/>
                              <a:lumOff val="35000"/>
                            </a:schemeClr>
                          </a:solidFill>
                          <a:latin typeface="Arial" charset="0"/>
                          <a:ea typeface="Arial" charset="0"/>
                          <a:cs typeface="Arial" charset="0"/>
                        </a:rPr>
                        <a:t>auctor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convallis</a:t>
                      </a:r>
                      <a:r>
                        <a:rPr lang="fr-FR" sz="1100" dirty="0">
                          <a:solidFill>
                            <a:schemeClr val="tx1">
                              <a:lumMod val="65000"/>
                              <a:lumOff val="35000"/>
                            </a:schemeClr>
                          </a:solidFill>
                          <a:latin typeface="Arial" charset="0"/>
                          <a:ea typeface="Arial" charset="0"/>
                          <a:cs typeface="Arial" charset="0"/>
                        </a:rPr>
                        <a:t>.</a:t>
                      </a:r>
                    </a:p>
                  </a:txBody>
                  <a:tcPr marL="86222" marR="86222" marT="43111" marB="43111">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747471">
                <a:tc>
                  <a:txBody>
                    <a:bodyPr/>
                    <a:lstStyle/>
                    <a:p>
                      <a:pPr marL="0" marR="0" indent="0" algn="l" defTabSz="457200" rtl="0" eaLnBrk="1" fontAlgn="auto" latinLnBrk="0" hangingPunct="1">
                        <a:lnSpc>
                          <a:spcPct val="100000"/>
                        </a:lnSpc>
                        <a:spcBef>
                          <a:spcPts val="0"/>
                        </a:spcBef>
                        <a:spcAft>
                          <a:spcPts val="0"/>
                        </a:spcAft>
                        <a:buClrTx/>
                        <a:buSzPct val="150000"/>
                        <a:buFont typeface="Courier New" charset="0"/>
                        <a:buNone/>
                        <a:tabLst/>
                        <a:defRPr/>
                      </a:pPr>
                      <a:r>
                        <a:rPr lang="fr-FR" sz="1400" b="1" dirty="0">
                          <a:solidFill>
                            <a:schemeClr val="tx1"/>
                          </a:solidFill>
                          <a:latin typeface="Arial" charset="0"/>
                          <a:ea typeface="Arial" charset="0"/>
                          <a:cs typeface="Arial" charset="0"/>
                        </a:rPr>
                        <a:t>Récompense C</a:t>
                      </a:r>
                      <a:r>
                        <a:rPr lang="fr-FR" sz="1600" b="1" baseline="0" dirty="0">
                          <a:solidFill>
                            <a:schemeClr val="tx1"/>
                          </a:solidFill>
                          <a:latin typeface="Arial" charset="0"/>
                          <a:ea typeface="Arial" charset="0"/>
                          <a:cs typeface="Arial" charset="0"/>
                        </a:rPr>
                        <a:t> </a:t>
                      </a:r>
                      <a:r>
                        <a:rPr kumimoji="0" lang="fr-FR" sz="1100" b="1" i="1" u="none" strike="noStrike" kern="1200" cap="none" spc="0" normalizeH="0" baseline="0" noProof="0" dirty="0">
                          <a:ln>
                            <a:noFill/>
                          </a:ln>
                          <a:solidFill>
                            <a:srgbClr val="F79646"/>
                          </a:solidFill>
                          <a:effectLst/>
                          <a:uLnTx/>
                          <a:uFillTx/>
                          <a:latin typeface="Arial" charset="0"/>
                          <a:ea typeface="Arial" charset="0"/>
                          <a:cs typeface="Arial" charset="0"/>
                        </a:rPr>
                        <a:t>2015</a:t>
                      </a:r>
                      <a:endParaRPr lang="fr-FR" sz="1100" b="1" i="1" baseline="0" dirty="0">
                        <a:solidFill>
                          <a:srgbClr val="0070C0"/>
                        </a:solidFill>
                        <a:latin typeface="Arial" charset="0"/>
                        <a:ea typeface="Arial" charset="0"/>
                        <a:cs typeface="Arial"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fr-FR" sz="1100" dirty="0" err="1">
                          <a:solidFill>
                            <a:schemeClr val="tx1">
                              <a:lumMod val="65000"/>
                              <a:lumOff val="35000"/>
                            </a:schemeClr>
                          </a:solidFill>
                          <a:latin typeface="Arial" charset="0"/>
                          <a:ea typeface="Arial" charset="0"/>
                          <a:cs typeface="Arial" charset="0"/>
                        </a:rPr>
                        <a:t>Lorem</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ipsum</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dolor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sit</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amet</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consectetur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adipiscing</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elit</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Integer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efficitur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arcu</a:t>
                      </a:r>
                      <a:r>
                        <a:rPr lang="fr-FR" sz="1100" dirty="0">
                          <a:solidFill>
                            <a:schemeClr val="tx1">
                              <a:lumMod val="65000"/>
                              <a:lumOff val="35000"/>
                            </a:schemeClr>
                          </a:solidFill>
                          <a:latin typeface="Arial" charset="0"/>
                          <a:ea typeface="Arial" charset="0"/>
                          <a:cs typeface="Arial" charset="0"/>
                        </a:rPr>
                        <a:t> a </a:t>
                      </a:r>
                      <a:r>
                        <a:rPr lang="fr-FR" sz="1100" dirty="0" err="1">
                          <a:solidFill>
                            <a:schemeClr val="tx1">
                              <a:lumMod val="65000"/>
                              <a:lumOff val="35000"/>
                            </a:schemeClr>
                          </a:solidFill>
                          <a:latin typeface="Arial" charset="0"/>
                          <a:ea typeface="Arial" charset="0"/>
                          <a:cs typeface="Arial" charset="0"/>
                        </a:rPr>
                        <a:t>auctor</a:t>
                      </a:r>
                      <a:r>
                        <a:rPr lang="fr-FR" sz="1100" dirty="0">
                          <a:solidFill>
                            <a:schemeClr val="tx1">
                              <a:lumMod val="65000"/>
                              <a:lumOff val="35000"/>
                            </a:schemeClr>
                          </a:solidFill>
                          <a:latin typeface="Arial" charset="0"/>
                          <a:ea typeface="Arial" charset="0"/>
                          <a:cs typeface="Arial" charset="0"/>
                        </a:rPr>
                        <a:t> </a:t>
                      </a:r>
                      <a:r>
                        <a:rPr lang="fr-FR" sz="1100" dirty="0" err="1">
                          <a:solidFill>
                            <a:schemeClr val="tx1">
                              <a:lumMod val="65000"/>
                              <a:lumOff val="35000"/>
                            </a:schemeClr>
                          </a:solidFill>
                          <a:latin typeface="Arial" charset="0"/>
                          <a:ea typeface="Arial" charset="0"/>
                          <a:cs typeface="Arial" charset="0"/>
                        </a:rPr>
                        <a:t>convallis</a:t>
                      </a:r>
                      <a:r>
                        <a:rPr lang="fr-FR" sz="1100" dirty="0">
                          <a:solidFill>
                            <a:schemeClr val="tx1">
                              <a:lumMod val="65000"/>
                              <a:lumOff val="35000"/>
                            </a:schemeClr>
                          </a:solidFill>
                          <a:latin typeface="Arial" charset="0"/>
                          <a:ea typeface="Arial" charset="0"/>
                          <a:cs typeface="Arial" charset="0"/>
                        </a:rPr>
                        <a:t>.</a:t>
                      </a:r>
                    </a:p>
                  </a:txBody>
                  <a:tcPr marL="86222" marR="86222" marT="43111" marB="43111">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11" name="TextBox 10"/>
          <p:cNvSpPr txBox="1"/>
          <p:nvPr/>
        </p:nvSpPr>
        <p:spPr>
          <a:xfrm>
            <a:off x="461664" y="9149540"/>
            <a:ext cx="2409552" cy="276999"/>
          </a:xfrm>
          <a:prstGeom prst="rect">
            <a:avLst/>
          </a:prstGeom>
          <a:noFill/>
        </p:spPr>
        <p:txBody>
          <a:bodyPr wrap="square" rtlCol="0">
            <a:spAutoFit/>
          </a:bodyPr>
          <a:lstStyle/>
          <a:p>
            <a:r>
              <a:rPr lang="en-US" sz="1200" b="1" dirty="0" err="1">
                <a:latin typeface="Arial" charset="0"/>
                <a:ea typeface="Arial" charset="0"/>
                <a:cs typeface="Arial" charset="0"/>
              </a:rPr>
              <a:t>Créatif</a:t>
            </a:r>
            <a:endParaRPr lang="en-US" sz="1200" b="1" dirty="0">
              <a:latin typeface="Arial" charset="0"/>
              <a:ea typeface="Arial" charset="0"/>
              <a:cs typeface="Arial" charset="0"/>
            </a:endParaRPr>
          </a:p>
        </p:txBody>
      </p:sp>
      <p:sp>
        <p:nvSpPr>
          <p:cNvPr id="29" name="TextBox 28"/>
          <p:cNvSpPr txBox="1"/>
          <p:nvPr/>
        </p:nvSpPr>
        <p:spPr>
          <a:xfrm>
            <a:off x="461664" y="9421359"/>
            <a:ext cx="2327256" cy="276999"/>
          </a:xfrm>
          <a:prstGeom prst="rect">
            <a:avLst/>
          </a:prstGeom>
          <a:noFill/>
        </p:spPr>
        <p:txBody>
          <a:bodyPr wrap="square" rtlCol="0">
            <a:spAutoFit/>
          </a:bodyPr>
          <a:lstStyle/>
          <a:p>
            <a:r>
              <a:rPr lang="en-US" sz="1200" b="1" dirty="0">
                <a:latin typeface="Arial" charset="0"/>
                <a:ea typeface="Arial" charset="0"/>
                <a:cs typeface="Arial" charset="0"/>
              </a:rPr>
              <a:t>Microsoft Office</a:t>
            </a:r>
          </a:p>
        </p:txBody>
      </p:sp>
      <p:sp>
        <p:nvSpPr>
          <p:cNvPr id="30" name="TextBox 29"/>
          <p:cNvSpPr txBox="1"/>
          <p:nvPr/>
        </p:nvSpPr>
        <p:spPr>
          <a:xfrm>
            <a:off x="461664" y="9702322"/>
            <a:ext cx="2327256" cy="276999"/>
          </a:xfrm>
          <a:prstGeom prst="rect">
            <a:avLst/>
          </a:prstGeom>
          <a:noFill/>
        </p:spPr>
        <p:txBody>
          <a:bodyPr wrap="square" rtlCol="0">
            <a:spAutoFit/>
          </a:bodyPr>
          <a:lstStyle/>
          <a:p>
            <a:r>
              <a:rPr lang="en-US" sz="1200" b="1" dirty="0">
                <a:latin typeface="Arial" charset="0"/>
                <a:ea typeface="Arial" charset="0"/>
                <a:cs typeface="Arial" charset="0"/>
              </a:rPr>
              <a:t>Google </a:t>
            </a:r>
            <a:r>
              <a:rPr lang="en-US" sz="1200" b="1" dirty="0" err="1">
                <a:latin typeface="Arial" charset="0"/>
                <a:ea typeface="Arial" charset="0"/>
                <a:cs typeface="Arial" charset="0"/>
              </a:rPr>
              <a:t>Adwords</a:t>
            </a:r>
            <a:endParaRPr lang="en-US" sz="1200" b="1" dirty="0">
              <a:latin typeface="Arial" charset="0"/>
              <a:ea typeface="Arial" charset="0"/>
              <a:cs typeface="Arial" charset="0"/>
            </a:endParaRPr>
          </a:p>
        </p:txBody>
      </p:sp>
      <p:sp>
        <p:nvSpPr>
          <p:cNvPr id="31" name="TextBox 30"/>
          <p:cNvSpPr txBox="1"/>
          <p:nvPr/>
        </p:nvSpPr>
        <p:spPr>
          <a:xfrm>
            <a:off x="461664" y="10085753"/>
            <a:ext cx="2327256" cy="276999"/>
          </a:xfrm>
          <a:prstGeom prst="rect">
            <a:avLst/>
          </a:prstGeom>
          <a:noFill/>
        </p:spPr>
        <p:txBody>
          <a:bodyPr wrap="square" rtlCol="0">
            <a:spAutoFit/>
          </a:bodyPr>
          <a:lstStyle/>
          <a:p>
            <a:r>
              <a:rPr lang="en-US" sz="1200" b="1" dirty="0" err="1">
                <a:latin typeface="Arial" charset="0"/>
                <a:ea typeface="Arial" charset="0"/>
                <a:cs typeface="Arial" charset="0"/>
              </a:rPr>
              <a:t>Anglais</a:t>
            </a:r>
            <a:endParaRPr lang="en-US" sz="1200" b="1" dirty="0">
              <a:latin typeface="Arial" charset="0"/>
              <a:ea typeface="Arial" charset="0"/>
              <a:cs typeface="Arial" charset="0"/>
            </a:endParaRPr>
          </a:p>
        </p:txBody>
      </p:sp>
      <p:sp>
        <p:nvSpPr>
          <p:cNvPr id="32" name="TextBox 31"/>
          <p:cNvSpPr txBox="1"/>
          <p:nvPr/>
        </p:nvSpPr>
        <p:spPr>
          <a:xfrm>
            <a:off x="461664" y="10347150"/>
            <a:ext cx="2327256" cy="276999"/>
          </a:xfrm>
          <a:prstGeom prst="rect">
            <a:avLst/>
          </a:prstGeom>
          <a:noFill/>
        </p:spPr>
        <p:txBody>
          <a:bodyPr wrap="square" rtlCol="0">
            <a:spAutoFit/>
          </a:bodyPr>
          <a:lstStyle/>
          <a:p>
            <a:r>
              <a:rPr lang="en-US" sz="1200" b="1" dirty="0" err="1">
                <a:latin typeface="Arial" charset="0"/>
                <a:ea typeface="Arial" charset="0"/>
                <a:cs typeface="Arial" charset="0"/>
              </a:rPr>
              <a:t>Allemand</a:t>
            </a:r>
            <a:endParaRPr lang="en-US" sz="1200" b="1" dirty="0">
              <a:latin typeface="Arial" charset="0"/>
              <a:ea typeface="Arial" charset="0"/>
              <a:cs typeface="Arial" charset="0"/>
            </a:endParaRPr>
          </a:p>
        </p:txBody>
      </p:sp>
      <p:cxnSp>
        <p:nvCxnSpPr>
          <p:cNvPr id="19" name="Straight Connector 18"/>
          <p:cNvCxnSpPr/>
          <p:nvPr/>
        </p:nvCxnSpPr>
        <p:spPr>
          <a:xfrm>
            <a:off x="0" y="10040430"/>
            <a:ext cx="4965191" cy="0"/>
          </a:xfrm>
          <a:prstGeom prst="line">
            <a:avLst/>
          </a:prstGeom>
          <a:ln w="190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2027143" y="9195353"/>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36" name="Rectangle 35"/>
          <p:cNvSpPr/>
          <p:nvPr/>
        </p:nvSpPr>
        <p:spPr>
          <a:xfrm>
            <a:off x="2255743" y="9195353"/>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37" name="Rectangle 36"/>
          <p:cNvSpPr/>
          <p:nvPr/>
        </p:nvSpPr>
        <p:spPr>
          <a:xfrm>
            <a:off x="2482595" y="9195353"/>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38" name="Rectangle 37"/>
          <p:cNvSpPr/>
          <p:nvPr/>
        </p:nvSpPr>
        <p:spPr>
          <a:xfrm>
            <a:off x="2711195" y="9195353"/>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39" name="Rectangle 38"/>
          <p:cNvSpPr/>
          <p:nvPr/>
        </p:nvSpPr>
        <p:spPr>
          <a:xfrm>
            <a:off x="2935640" y="9195353"/>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40" name="Rectangle 39"/>
          <p:cNvSpPr/>
          <p:nvPr/>
        </p:nvSpPr>
        <p:spPr>
          <a:xfrm>
            <a:off x="3164240" y="9195353"/>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41" name="Rectangle 40"/>
          <p:cNvSpPr/>
          <p:nvPr/>
        </p:nvSpPr>
        <p:spPr>
          <a:xfrm>
            <a:off x="3391092" y="9195353"/>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42" name="Rectangle 41"/>
          <p:cNvSpPr/>
          <p:nvPr/>
        </p:nvSpPr>
        <p:spPr>
          <a:xfrm>
            <a:off x="3619692" y="9195353"/>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43" name="Rectangle 42"/>
          <p:cNvSpPr/>
          <p:nvPr/>
        </p:nvSpPr>
        <p:spPr>
          <a:xfrm>
            <a:off x="3853670" y="9195353"/>
            <a:ext cx="174812" cy="174812"/>
          </a:xfrm>
          <a:prstGeom prst="rect">
            <a:avLst/>
          </a:prstGeom>
          <a:solidFill>
            <a:schemeClr val="bg1"/>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44" name="Rectangle 43"/>
          <p:cNvSpPr/>
          <p:nvPr/>
        </p:nvSpPr>
        <p:spPr>
          <a:xfrm>
            <a:off x="4082270" y="9195353"/>
            <a:ext cx="174812" cy="174812"/>
          </a:xfrm>
          <a:prstGeom prst="rect">
            <a:avLst/>
          </a:prstGeom>
          <a:solidFill>
            <a:schemeClr val="bg1"/>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45" name="Rectangle 44"/>
          <p:cNvSpPr/>
          <p:nvPr/>
        </p:nvSpPr>
        <p:spPr>
          <a:xfrm>
            <a:off x="2027143" y="9478847"/>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46" name="Rectangle 45"/>
          <p:cNvSpPr/>
          <p:nvPr/>
        </p:nvSpPr>
        <p:spPr>
          <a:xfrm>
            <a:off x="2255743" y="9478847"/>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47" name="Rectangle 46"/>
          <p:cNvSpPr/>
          <p:nvPr/>
        </p:nvSpPr>
        <p:spPr>
          <a:xfrm>
            <a:off x="2482595" y="9478847"/>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48" name="Rectangle 47"/>
          <p:cNvSpPr/>
          <p:nvPr/>
        </p:nvSpPr>
        <p:spPr>
          <a:xfrm>
            <a:off x="2711195" y="9478847"/>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49" name="Rectangle 48"/>
          <p:cNvSpPr/>
          <p:nvPr/>
        </p:nvSpPr>
        <p:spPr>
          <a:xfrm>
            <a:off x="2935640" y="9478847"/>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50" name="Rectangle 49"/>
          <p:cNvSpPr/>
          <p:nvPr/>
        </p:nvSpPr>
        <p:spPr>
          <a:xfrm>
            <a:off x="3164240" y="9478847"/>
            <a:ext cx="174812" cy="174812"/>
          </a:xfrm>
          <a:prstGeom prst="rect">
            <a:avLst/>
          </a:prstGeom>
          <a:solidFill>
            <a:schemeClr val="bg1"/>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51" name="Rectangle 50"/>
          <p:cNvSpPr/>
          <p:nvPr/>
        </p:nvSpPr>
        <p:spPr>
          <a:xfrm>
            <a:off x="3391092" y="9478847"/>
            <a:ext cx="174812" cy="174812"/>
          </a:xfrm>
          <a:prstGeom prst="rect">
            <a:avLst/>
          </a:prstGeom>
          <a:solidFill>
            <a:schemeClr val="bg1"/>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52" name="Rectangle 51"/>
          <p:cNvSpPr/>
          <p:nvPr/>
        </p:nvSpPr>
        <p:spPr>
          <a:xfrm>
            <a:off x="3619692" y="9478847"/>
            <a:ext cx="174812" cy="174812"/>
          </a:xfrm>
          <a:prstGeom prst="rect">
            <a:avLst/>
          </a:prstGeom>
          <a:solidFill>
            <a:schemeClr val="bg1"/>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53" name="Rectangle 52"/>
          <p:cNvSpPr/>
          <p:nvPr/>
        </p:nvSpPr>
        <p:spPr>
          <a:xfrm>
            <a:off x="3853670" y="9478847"/>
            <a:ext cx="174812" cy="174812"/>
          </a:xfrm>
          <a:prstGeom prst="rect">
            <a:avLst/>
          </a:prstGeom>
          <a:solidFill>
            <a:schemeClr val="bg1"/>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54" name="Rectangle 53"/>
          <p:cNvSpPr/>
          <p:nvPr/>
        </p:nvSpPr>
        <p:spPr>
          <a:xfrm>
            <a:off x="4082270" y="9478847"/>
            <a:ext cx="174812" cy="174812"/>
          </a:xfrm>
          <a:prstGeom prst="rect">
            <a:avLst/>
          </a:prstGeom>
          <a:solidFill>
            <a:schemeClr val="bg1"/>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55" name="Rectangle 54"/>
          <p:cNvSpPr/>
          <p:nvPr/>
        </p:nvSpPr>
        <p:spPr>
          <a:xfrm>
            <a:off x="2027143" y="9753347"/>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56" name="Rectangle 55"/>
          <p:cNvSpPr/>
          <p:nvPr/>
        </p:nvSpPr>
        <p:spPr>
          <a:xfrm>
            <a:off x="2255743" y="9753347"/>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57" name="Rectangle 56"/>
          <p:cNvSpPr/>
          <p:nvPr/>
        </p:nvSpPr>
        <p:spPr>
          <a:xfrm>
            <a:off x="2482595" y="9753347"/>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58" name="Rectangle 57"/>
          <p:cNvSpPr/>
          <p:nvPr/>
        </p:nvSpPr>
        <p:spPr>
          <a:xfrm>
            <a:off x="2711195" y="9753347"/>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59" name="Rectangle 58"/>
          <p:cNvSpPr/>
          <p:nvPr/>
        </p:nvSpPr>
        <p:spPr>
          <a:xfrm>
            <a:off x="2935640" y="9753347"/>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60" name="Rectangle 59"/>
          <p:cNvSpPr/>
          <p:nvPr/>
        </p:nvSpPr>
        <p:spPr>
          <a:xfrm>
            <a:off x="3164240" y="9753347"/>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61" name="Rectangle 60"/>
          <p:cNvSpPr/>
          <p:nvPr/>
        </p:nvSpPr>
        <p:spPr>
          <a:xfrm>
            <a:off x="3391092" y="9753347"/>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62" name="Rectangle 61"/>
          <p:cNvSpPr/>
          <p:nvPr/>
        </p:nvSpPr>
        <p:spPr>
          <a:xfrm>
            <a:off x="3619692" y="9753347"/>
            <a:ext cx="174812" cy="174812"/>
          </a:xfrm>
          <a:prstGeom prst="rect">
            <a:avLst/>
          </a:prstGeom>
          <a:solidFill>
            <a:schemeClr val="bg1"/>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63" name="Rectangle 62"/>
          <p:cNvSpPr/>
          <p:nvPr/>
        </p:nvSpPr>
        <p:spPr>
          <a:xfrm>
            <a:off x="3853670" y="9753347"/>
            <a:ext cx="174812" cy="174812"/>
          </a:xfrm>
          <a:prstGeom prst="rect">
            <a:avLst/>
          </a:prstGeom>
          <a:solidFill>
            <a:schemeClr val="bg1"/>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64" name="Rectangle 63"/>
          <p:cNvSpPr/>
          <p:nvPr/>
        </p:nvSpPr>
        <p:spPr>
          <a:xfrm>
            <a:off x="4082270" y="9753347"/>
            <a:ext cx="174812" cy="174812"/>
          </a:xfrm>
          <a:prstGeom prst="rect">
            <a:avLst/>
          </a:prstGeom>
          <a:solidFill>
            <a:schemeClr val="bg1"/>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65" name="Rectangle 64"/>
          <p:cNvSpPr/>
          <p:nvPr/>
        </p:nvSpPr>
        <p:spPr>
          <a:xfrm>
            <a:off x="2027143" y="10129212"/>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66" name="Rectangle 65"/>
          <p:cNvSpPr/>
          <p:nvPr/>
        </p:nvSpPr>
        <p:spPr>
          <a:xfrm>
            <a:off x="2255743" y="10129212"/>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67" name="Rectangle 66"/>
          <p:cNvSpPr/>
          <p:nvPr/>
        </p:nvSpPr>
        <p:spPr>
          <a:xfrm>
            <a:off x="2482595" y="10129212"/>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68" name="Rectangle 67"/>
          <p:cNvSpPr/>
          <p:nvPr/>
        </p:nvSpPr>
        <p:spPr>
          <a:xfrm>
            <a:off x="2711195" y="10129212"/>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69" name="Rectangle 68"/>
          <p:cNvSpPr/>
          <p:nvPr/>
        </p:nvSpPr>
        <p:spPr>
          <a:xfrm>
            <a:off x="2935640" y="10129212"/>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70" name="Rectangle 69"/>
          <p:cNvSpPr/>
          <p:nvPr/>
        </p:nvSpPr>
        <p:spPr>
          <a:xfrm>
            <a:off x="3164240" y="10129212"/>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71" name="Rectangle 70"/>
          <p:cNvSpPr/>
          <p:nvPr/>
        </p:nvSpPr>
        <p:spPr>
          <a:xfrm>
            <a:off x="3391092" y="10129212"/>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72" name="Rectangle 71"/>
          <p:cNvSpPr/>
          <p:nvPr/>
        </p:nvSpPr>
        <p:spPr>
          <a:xfrm>
            <a:off x="3619692" y="10129212"/>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73" name="Rectangle 72"/>
          <p:cNvSpPr/>
          <p:nvPr/>
        </p:nvSpPr>
        <p:spPr>
          <a:xfrm>
            <a:off x="3853670" y="10129212"/>
            <a:ext cx="174812" cy="174812"/>
          </a:xfrm>
          <a:prstGeom prst="rect">
            <a:avLst/>
          </a:prstGeom>
          <a:solidFill>
            <a:schemeClr val="bg1"/>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74" name="Rectangle 73"/>
          <p:cNvSpPr/>
          <p:nvPr/>
        </p:nvSpPr>
        <p:spPr>
          <a:xfrm>
            <a:off x="4082270" y="10129212"/>
            <a:ext cx="174812" cy="174812"/>
          </a:xfrm>
          <a:prstGeom prst="rect">
            <a:avLst/>
          </a:prstGeom>
          <a:solidFill>
            <a:schemeClr val="bg1"/>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75" name="Rectangle 74"/>
          <p:cNvSpPr/>
          <p:nvPr/>
        </p:nvSpPr>
        <p:spPr>
          <a:xfrm>
            <a:off x="2027143" y="10394831"/>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76" name="Rectangle 75"/>
          <p:cNvSpPr/>
          <p:nvPr/>
        </p:nvSpPr>
        <p:spPr>
          <a:xfrm>
            <a:off x="2255743" y="10394831"/>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77" name="Rectangle 76"/>
          <p:cNvSpPr/>
          <p:nvPr/>
        </p:nvSpPr>
        <p:spPr>
          <a:xfrm>
            <a:off x="2482595" y="10394831"/>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78" name="Rectangle 77"/>
          <p:cNvSpPr/>
          <p:nvPr/>
        </p:nvSpPr>
        <p:spPr>
          <a:xfrm>
            <a:off x="2711195" y="10394831"/>
            <a:ext cx="174812" cy="174812"/>
          </a:xfrm>
          <a:prstGeom prst="rect">
            <a:avLst/>
          </a:prstGeom>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79" name="Rectangle 78"/>
          <p:cNvSpPr/>
          <p:nvPr/>
        </p:nvSpPr>
        <p:spPr>
          <a:xfrm>
            <a:off x="2935640" y="10394831"/>
            <a:ext cx="174812" cy="174812"/>
          </a:xfrm>
          <a:prstGeom prst="rect">
            <a:avLst/>
          </a:prstGeom>
          <a:solidFill>
            <a:schemeClr val="bg1"/>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80" name="Rectangle 79"/>
          <p:cNvSpPr/>
          <p:nvPr/>
        </p:nvSpPr>
        <p:spPr>
          <a:xfrm>
            <a:off x="3164240" y="10394831"/>
            <a:ext cx="174812" cy="174812"/>
          </a:xfrm>
          <a:prstGeom prst="rect">
            <a:avLst/>
          </a:prstGeom>
          <a:solidFill>
            <a:schemeClr val="bg1"/>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81" name="Rectangle 80"/>
          <p:cNvSpPr/>
          <p:nvPr/>
        </p:nvSpPr>
        <p:spPr>
          <a:xfrm>
            <a:off x="3391092" y="10394831"/>
            <a:ext cx="174812" cy="174812"/>
          </a:xfrm>
          <a:prstGeom prst="rect">
            <a:avLst/>
          </a:prstGeom>
          <a:solidFill>
            <a:schemeClr val="bg1"/>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82" name="Rectangle 81"/>
          <p:cNvSpPr/>
          <p:nvPr/>
        </p:nvSpPr>
        <p:spPr>
          <a:xfrm>
            <a:off x="3619692" y="10394831"/>
            <a:ext cx="174812" cy="174812"/>
          </a:xfrm>
          <a:prstGeom prst="rect">
            <a:avLst/>
          </a:prstGeom>
          <a:solidFill>
            <a:schemeClr val="bg1"/>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83" name="Rectangle 82"/>
          <p:cNvSpPr/>
          <p:nvPr/>
        </p:nvSpPr>
        <p:spPr>
          <a:xfrm>
            <a:off x="3853670" y="10394831"/>
            <a:ext cx="174812" cy="174812"/>
          </a:xfrm>
          <a:prstGeom prst="rect">
            <a:avLst/>
          </a:prstGeom>
          <a:solidFill>
            <a:schemeClr val="bg1"/>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84" name="Rectangle 83"/>
          <p:cNvSpPr/>
          <p:nvPr/>
        </p:nvSpPr>
        <p:spPr>
          <a:xfrm>
            <a:off x="4082270" y="10394831"/>
            <a:ext cx="174812" cy="174812"/>
          </a:xfrm>
          <a:prstGeom prst="rect">
            <a:avLst/>
          </a:prstGeom>
          <a:solidFill>
            <a:schemeClr val="bg1"/>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33" name="TextBox 32"/>
          <p:cNvSpPr txBox="1"/>
          <p:nvPr/>
        </p:nvSpPr>
        <p:spPr>
          <a:xfrm>
            <a:off x="5504329" y="8612046"/>
            <a:ext cx="1506070" cy="338554"/>
          </a:xfrm>
          <a:prstGeom prst="rect">
            <a:avLst/>
          </a:prstGeom>
          <a:noFill/>
        </p:spPr>
        <p:txBody>
          <a:bodyPr wrap="square" rtlCol="0">
            <a:spAutoFit/>
          </a:bodyPr>
          <a:lstStyle/>
          <a:p>
            <a:pPr algn="ctr"/>
            <a:r>
              <a:rPr lang="en-US" sz="1600">
                <a:solidFill>
                  <a:schemeClr val="bg1">
                    <a:lumMod val="85000"/>
                  </a:schemeClr>
                </a:solidFill>
              </a:rPr>
              <a:t>REFERENCES</a:t>
            </a:r>
          </a:p>
        </p:txBody>
      </p:sp>
      <p:cxnSp>
        <p:nvCxnSpPr>
          <p:cNvPr id="35" name="Straight Connector 34"/>
          <p:cNvCxnSpPr/>
          <p:nvPr/>
        </p:nvCxnSpPr>
        <p:spPr>
          <a:xfrm>
            <a:off x="5676899" y="8950600"/>
            <a:ext cx="1160930" cy="0"/>
          </a:xfrm>
          <a:prstGeom prst="line">
            <a:avLst/>
          </a:prstGeom>
          <a:ln w="12700">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graphicFrame>
        <p:nvGraphicFramePr>
          <p:cNvPr id="88" name="Tableau 13"/>
          <p:cNvGraphicFramePr>
            <a:graphicFrameLocks noGrp="1"/>
          </p:cNvGraphicFramePr>
          <p:nvPr>
            <p:extLst>
              <p:ext uri="{D42A27DB-BD31-4B8C-83A1-F6EECF244321}">
                <p14:modId xmlns:p14="http://schemas.microsoft.com/office/powerpoint/2010/main" val="651334566"/>
              </p:ext>
            </p:extLst>
          </p:nvPr>
        </p:nvGraphicFramePr>
        <p:xfrm>
          <a:off x="5198254" y="9102503"/>
          <a:ext cx="2118220" cy="1328583"/>
        </p:xfrm>
        <a:graphic>
          <a:graphicData uri="http://schemas.openxmlformats.org/drawingml/2006/table">
            <a:tbl>
              <a:tblPr firstRow="1" bandRow="1">
                <a:tableStyleId>{5940675A-B579-460E-94D1-54222C63F5DA}</a:tableStyleId>
              </a:tblPr>
              <a:tblGrid>
                <a:gridCol w="2118220">
                  <a:extLst>
                    <a:ext uri="{9D8B030D-6E8A-4147-A177-3AD203B41FA5}">
                      <a16:colId xmlns:a16="http://schemas.microsoft.com/office/drawing/2014/main" val="20000"/>
                    </a:ext>
                  </a:extLst>
                </a:gridCol>
              </a:tblGrid>
              <a:tr h="670861">
                <a:tc>
                  <a:txBody>
                    <a:bodyPr/>
                    <a:lstStyle/>
                    <a:p>
                      <a:pPr marL="0" marR="0" lvl="0" indent="0" algn="ctr" defTabSz="457200" rtl="0" eaLnBrk="1" fontAlgn="auto" latinLnBrk="0" hangingPunct="1">
                        <a:lnSpc>
                          <a:spcPct val="100000"/>
                        </a:lnSpc>
                        <a:spcBef>
                          <a:spcPts val="0"/>
                        </a:spcBef>
                        <a:spcAft>
                          <a:spcPts val="0"/>
                        </a:spcAft>
                        <a:buClrTx/>
                        <a:buSzPct val="150000"/>
                        <a:buFont typeface="Courier New" charset="0"/>
                        <a:buNone/>
                        <a:tabLst/>
                        <a:defRPr/>
                      </a:pPr>
                      <a:r>
                        <a:rPr kumimoji="0" lang="fr-FR" sz="1050" b="1" i="0" u="none" strike="noStrike" kern="1200" cap="none" spc="0" normalizeH="0" baseline="0" noProof="0" dirty="0">
                          <a:ln>
                            <a:noFill/>
                          </a:ln>
                          <a:solidFill>
                            <a:schemeClr val="bg1"/>
                          </a:solidFill>
                          <a:effectLst/>
                          <a:uLnTx/>
                          <a:uFillTx/>
                          <a:latin typeface="Arial" charset="0"/>
                          <a:ea typeface="Arial" charset="0"/>
                          <a:cs typeface="Arial" charset="0"/>
                        </a:rPr>
                        <a:t>Mr. Alain DUMONT</a:t>
                      </a:r>
                    </a:p>
                    <a:p>
                      <a:pPr marL="0" marR="0" lvl="0" indent="0" algn="ctr" defTabSz="457200" rtl="0" eaLnBrk="1" fontAlgn="auto" latinLnBrk="0" hangingPunct="1">
                        <a:lnSpc>
                          <a:spcPct val="100000"/>
                        </a:lnSpc>
                        <a:spcBef>
                          <a:spcPts val="0"/>
                        </a:spcBef>
                        <a:spcAft>
                          <a:spcPts val="0"/>
                        </a:spcAft>
                        <a:buClrTx/>
                        <a:buSzPct val="150000"/>
                        <a:buFont typeface="Courier New" charset="0"/>
                        <a:buNone/>
                        <a:tabLst/>
                        <a:defRPr/>
                      </a:pPr>
                      <a:r>
                        <a:rPr lang="fr-FR" sz="900" dirty="0">
                          <a:solidFill>
                            <a:schemeClr val="bg1"/>
                          </a:solidFill>
                          <a:latin typeface="Arial" charset="0"/>
                          <a:ea typeface="Arial" charset="0"/>
                          <a:cs typeface="Arial" charset="0"/>
                        </a:rPr>
                        <a:t>Directeur Marketing</a:t>
                      </a:r>
                    </a:p>
                    <a:p>
                      <a:pPr marL="0" marR="0" lvl="0" indent="0" algn="ctr" defTabSz="457200" rtl="0" eaLnBrk="1" fontAlgn="auto" latinLnBrk="0" hangingPunct="1">
                        <a:lnSpc>
                          <a:spcPct val="100000"/>
                        </a:lnSpc>
                        <a:spcBef>
                          <a:spcPts val="0"/>
                        </a:spcBef>
                        <a:spcAft>
                          <a:spcPts val="0"/>
                        </a:spcAft>
                        <a:buClrTx/>
                        <a:buSzPct val="150000"/>
                        <a:buFont typeface="Courier New" charset="0"/>
                        <a:buNone/>
                        <a:tabLst/>
                        <a:defRPr/>
                      </a:pPr>
                      <a:r>
                        <a:rPr lang="fr-FR" sz="900" dirty="0">
                          <a:solidFill>
                            <a:schemeClr val="bg1"/>
                          </a:solidFill>
                          <a:latin typeface="Arial" charset="0"/>
                          <a:ea typeface="Arial" charset="0"/>
                          <a:cs typeface="Arial" charset="0"/>
                        </a:rPr>
                        <a:t>Email: </a:t>
                      </a:r>
                      <a:r>
                        <a:rPr lang="fr-FR" sz="900" dirty="0" err="1">
                          <a:solidFill>
                            <a:schemeClr val="bg1"/>
                          </a:solidFill>
                          <a:latin typeface="Arial" charset="0"/>
                          <a:ea typeface="Arial" charset="0"/>
                          <a:cs typeface="Arial" charset="0"/>
                        </a:rPr>
                        <a:t>mail@mail.com</a:t>
                      </a:r>
                      <a:br>
                        <a:rPr lang="fr-FR" sz="900" dirty="0">
                          <a:solidFill>
                            <a:schemeClr val="bg1"/>
                          </a:solidFill>
                          <a:latin typeface="Arial" charset="0"/>
                          <a:ea typeface="Arial" charset="0"/>
                          <a:cs typeface="Arial" charset="0"/>
                        </a:rPr>
                      </a:br>
                      <a:r>
                        <a:rPr lang="fr-FR" sz="900" dirty="0">
                          <a:solidFill>
                            <a:schemeClr val="bg1"/>
                          </a:solidFill>
                          <a:latin typeface="Arial" charset="0"/>
                          <a:ea typeface="Arial" charset="0"/>
                          <a:cs typeface="Arial" charset="0"/>
                        </a:rPr>
                        <a:t>Tel:</a:t>
                      </a:r>
                      <a:r>
                        <a:rPr lang="fr-FR" sz="900" baseline="0" dirty="0">
                          <a:solidFill>
                            <a:schemeClr val="bg1"/>
                          </a:solidFill>
                          <a:latin typeface="Arial" charset="0"/>
                          <a:ea typeface="Arial" charset="0"/>
                          <a:cs typeface="Arial" charset="0"/>
                        </a:rPr>
                        <a:t> 01 02 03 04 05</a:t>
                      </a:r>
                      <a:endParaRPr lang="fr-FR" sz="900" dirty="0">
                        <a:solidFill>
                          <a:schemeClr val="bg1"/>
                        </a:solidFill>
                        <a:latin typeface="Arial" charset="0"/>
                        <a:ea typeface="Arial" charset="0"/>
                        <a:cs typeface="Arial" charset="0"/>
                      </a:endParaRPr>
                    </a:p>
                  </a:txBody>
                  <a:tcPr marL="86222" marR="86222" marT="43111" marB="43111">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33917">
                <a:tc>
                  <a:txBody>
                    <a:bodyPr/>
                    <a:lstStyle/>
                    <a:p>
                      <a:pPr marL="0" marR="0" lvl="0" indent="0" algn="ctr" defTabSz="457200" rtl="0" eaLnBrk="1" fontAlgn="auto" latinLnBrk="0" hangingPunct="1">
                        <a:lnSpc>
                          <a:spcPct val="100000"/>
                        </a:lnSpc>
                        <a:spcBef>
                          <a:spcPts val="0"/>
                        </a:spcBef>
                        <a:spcAft>
                          <a:spcPts val="0"/>
                        </a:spcAft>
                        <a:buClrTx/>
                        <a:buSzPct val="150000"/>
                        <a:buFont typeface="Courier New" charset="0"/>
                        <a:buNone/>
                        <a:tabLst/>
                        <a:defRPr/>
                      </a:pPr>
                      <a:r>
                        <a:rPr kumimoji="0" lang="fr-FR" sz="1050" b="1" i="0" u="none" strike="noStrike" kern="1200" cap="none" spc="0" normalizeH="0" baseline="0" noProof="0" dirty="0">
                          <a:ln>
                            <a:noFill/>
                          </a:ln>
                          <a:solidFill>
                            <a:schemeClr val="bg1"/>
                          </a:solidFill>
                          <a:effectLst/>
                          <a:uLnTx/>
                          <a:uFillTx/>
                          <a:latin typeface="Arial" charset="0"/>
                          <a:ea typeface="Arial" charset="0"/>
                          <a:cs typeface="Arial" charset="0"/>
                        </a:rPr>
                        <a:t>Mrs. Jeanne </a:t>
                      </a:r>
                      <a:r>
                        <a:rPr kumimoji="0" lang="fr-FR" sz="1050" b="1" i="0" u="none" strike="noStrike" kern="1200" cap="none" spc="0" normalizeH="0" baseline="0" noProof="0" dirty="0" err="1">
                          <a:ln>
                            <a:noFill/>
                          </a:ln>
                          <a:solidFill>
                            <a:schemeClr val="bg1"/>
                          </a:solidFill>
                          <a:effectLst/>
                          <a:uLnTx/>
                          <a:uFillTx/>
                          <a:latin typeface="Arial" charset="0"/>
                          <a:ea typeface="Arial" charset="0"/>
                          <a:cs typeface="Arial" charset="0"/>
                        </a:rPr>
                        <a:t>Frand</a:t>
                      </a:r>
                      <a:endParaRPr kumimoji="0" lang="fr-FR" sz="1050" b="1" i="0" u="none" strike="noStrike" kern="1200" cap="none" spc="0" normalizeH="0" baseline="0" noProof="0" dirty="0">
                        <a:ln>
                          <a:noFill/>
                        </a:ln>
                        <a:solidFill>
                          <a:schemeClr val="bg1"/>
                        </a:solidFill>
                        <a:effectLst/>
                        <a:uLnTx/>
                        <a:uFillTx/>
                        <a:latin typeface="Arial" charset="0"/>
                        <a:ea typeface="Arial" charset="0"/>
                        <a:cs typeface="Arial" charset="0"/>
                      </a:endParaRPr>
                    </a:p>
                    <a:p>
                      <a:pPr marL="0" marR="0" lvl="0" indent="0" algn="ctr" defTabSz="457200" rtl="0" eaLnBrk="1" fontAlgn="auto" latinLnBrk="0" hangingPunct="1">
                        <a:lnSpc>
                          <a:spcPct val="100000"/>
                        </a:lnSpc>
                        <a:spcBef>
                          <a:spcPts val="0"/>
                        </a:spcBef>
                        <a:spcAft>
                          <a:spcPts val="0"/>
                        </a:spcAft>
                        <a:buClrTx/>
                        <a:buSzPct val="150000"/>
                        <a:buFont typeface="Courier New" charset="0"/>
                        <a:buNone/>
                        <a:tabLst/>
                        <a:defRPr/>
                      </a:pPr>
                      <a:r>
                        <a:rPr lang="fr-FR" sz="900" dirty="0">
                          <a:solidFill>
                            <a:schemeClr val="bg1"/>
                          </a:solidFill>
                          <a:latin typeface="Arial" charset="0"/>
                          <a:ea typeface="Arial" charset="0"/>
                          <a:cs typeface="Arial" charset="0"/>
                        </a:rPr>
                        <a:t>Directeur des ventes</a:t>
                      </a:r>
                    </a:p>
                    <a:p>
                      <a:pPr marL="0" marR="0" lvl="0" indent="0" algn="ctr" defTabSz="457200" rtl="0" eaLnBrk="1" fontAlgn="auto" latinLnBrk="0" hangingPunct="1">
                        <a:lnSpc>
                          <a:spcPct val="100000"/>
                        </a:lnSpc>
                        <a:spcBef>
                          <a:spcPts val="0"/>
                        </a:spcBef>
                        <a:spcAft>
                          <a:spcPts val="0"/>
                        </a:spcAft>
                        <a:buClrTx/>
                        <a:buSzPct val="150000"/>
                        <a:buFont typeface="Courier New" charset="0"/>
                        <a:buNone/>
                        <a:tabLst/>
                        <a:defRPr/>
                      </a:pPr>
                      <a:r>
                        <a:rPr lang="fr-FR" sz="900" dirty="0">
                          <a:solidFill>
                            <a:schemeClr val="bg1"/>
                          </a:solidFill>
                          <a:latin typeface="Arial" charset="0"/>
                          <a:ea typeface="Arial" charset="0"/>
                          <a:cs typeface="Arial" charset="0"/>
                        </a:rPr>
                        <a:t>Email: </a:t>
                      </a:r>
                      <a:r>
                        <a:rPr lang="fr-FR" sz="900" dirty="0" err="1">
                          <a:solidFill>
                            <a:schemeClr val="bg1"/>
                          </a:solidFill>
                          <a:latin typeface="Arial" charset="0"/>
                          <a:ea typeface="Arial" charset="0"/>
                          <a:cs typeface="Arial" charset="0"/>
                        </a:rPr>
                        <a:t>mail@mail.com</a:t>
                      </a:r>
                      <a:br>
                        <a:rPr lang="fr-FR" sz="900" dirty="0">
                          <a:solidFill>
                            <a:schemeClr val="bg1"/>
                          </a:solidFill>
                          <a:latin typeface="Arial" charset="0"/>
                          <a:ea typeface="Arial" charset="0"/>
                          <a:cs typeface="Arial" charset="0"/>
                        </a:rPr>
                      </a:br>
                      <a:r>
                        <a:rPr lang="fr-FR" sz="900" dirty="0">
                          <a:solidFill>
                            <a:schemeClr val="bg1"/>
                          </a:solidFill>
                          <a:latin typeface="Arial" charset="0"/>
                          <a:ea typeface="Arial" charset="0"/>
                          <a:cs typeface="Arial" charset="0"/>
                        </a:rPr>
                        <a:t>Tel:</a:t>
                      </a:r>
                      <a:r>
                        <a:rPr lang="fr-FR" sz="900" baseline="0" dirty="0">
                          <a:solidFill>
                            <a:schemeClr val="bg1"/>
                          </a:solidFill>
                          <a:latin typeface="Arial" charset="0"/>
                          <a:ea typeface="Arial" charset="0"/>
                          <a:cs typeface="Arial" charset="0"/>
                        </a:rPr>
                        <a:t> 01 02 03 04 05</a:t>
                      </a:r>
                      <a:endParaRPr lang="fr-FR" sz="900" dirty="0">
                        <a:solidFill>
                          <a:schemeClr val="bg1"/>
                        </a:solidFill>
                        <a:latin typeface="Arial" charset="0"/>
                        <a:ea typeface="Arial" charset="0"/>
                        <a:cs typeface="Arial" charset="0"/>
                      </a:endParaRPr>
                    </a:p>
                  </a:txBody>
                  <a:tcPr marL="86222" marR="86222" marT="43111" marB="43111">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2" name="ZoneTexte 1"/>
          <p:cNvSpPr txBox="1"/>
          <p:nvPr/>
        </p:nvSpPr>
        <p:spPr>
          <a:xfrm>
            <a:off x="354406" y="170446"/>
            <a:ext cx="4151073" cy="646331"/>
          </a:xfrm>
          <a:prstGeom prst="rect">
            <a:avLst/>
          </a:prstGeom>
          <a:noFill/>
        </p:spPr>
        <p:txBody>
          <a:bodyPr wrap="none" rtlCol="0">
            <a:spAutoFit/>
          </a:bodyPr>
          <a:lstStyle/>
          <a:p>
            <a:r>
              <a:rPr lang="fr-FR" sz="3600" dirty="0">
                <a:solidFill>
                  <a:schemeClr val="bg1"/>
                </a:solidFill>
              </a:rPr>
              <a:t>Vincent DELORMENA</a:t>
            </a:r>
          </a:p>
        </p:txBody>
      </p:sp>
      <p:cxnSp>
        <p:nvCxnSpPr>
          <p:cNvPr id="20" name="Connecteur droit 19"/>
          <p:cNvCxnSpPr/>
          <p:nvPr/>
        </p:nvCxnSpPr>
        <p:spPr>
          <a:xfrm>
            <a:off x="461664" y="927100"/>
            <a:ext cx="6548735"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7417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51504" y="645775"/>
            <a:ext cx="6659844" cy="9357487"/>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099"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099" dirty="0">
                <a:solidFill>
                  <a:schemeClr val="tx1">
                    <a:lumMod val="50000"/>
                    <a:lumOff val="50000"/>
                  </a:schemeClr>
                </a:solidFill>
              </a:rPr>
            </a:br>
            <a:r>
              <a:rPr lang="fr-FR" sz="2099" dirty="0" err="1">
                <a:solidFill>
                  <a:schemeClr val="tx1">
                    <a:lumMod val="50000"/>
                    <a:lumOff val="50000"/>
                  </a:schemeClr>
                </a:solidFill>
              </a:rPr>
              <a:t>Disclaimer</a:t>
            </a:r>
            <a:r>
              <a:rPr lang="fr-FR" sz="2099" dirty="0">
                <a:solidFill>
                  <a:schemeClr val="tx1">
                    <a:lumMod val="50000"/>
                    <a:lumOff val="50000"/>
                  </a:schemeClr>
                </a:solidFill>
              </a:rPr>
              <a:t> : Les modèles disponibles sur notre site fournis "en l'état" et sans garantie.</a:t>
            </a:r>
          </a:p>
          <a:p>
            <a:pPr marL="0" indent="0">
              <a:buNone/>
            </a:pPr>
            <a:endParaRPr lang="fr-FR" sz="2446" dirty="0">
              <a:solidFill>
                <a:schemeClr val="tx1">
                  <a:lumMod val="50000"/>
                  <a:lumOff val="50000"/>
                </a:schemeClr>
              </a:solidFill>
            </a:endParaRPr>
          </a:p>
          <a:p>
            <a:pPr marL="0" indent="0" algn="ctr">
              <a:buNone/>
            </a:pPr>
            <a:r>
              <a:rPr lang="fr-FR" sz="2446" dirty="0" err="1"/>
              <a:t>Créeruncv.com</a:t>
            </a:r>
            <a:r>
              <a:rPr lang="fr-FR" sz="2446" dirty="0"/>
              <a:t> est un site gratuit. </a:t>
            </a:r>
          </a:p>
        </p:txBody>
      </p:sp>
    </p:spTree>
    <p:extLst>
      <p:ext uri="{BB962C8B-B14F-4D97-AF65-F5344CB8AC3E}">
        <p14:creationId xmlns:p14="http://schemas.microsoft.com/office/powerpoint/2010/main" val="386627604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Révolution.thmx</Template>
  <TotalTime>498</TotalTime>
  <Words>721</Words>
  <Application>Microsoft Macintosh PowerPoint</Application>
  <PresentationFormat>Personnalisé</PresentationFormat>
  <Paragraphs>81</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Courier New</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64</cp:revision>
  <dcterms:created xsi:type="dcterms:W3CDTF">2014-12-03T08:33:54Z</dcterms:created>
  <dcterms:modified xsi:type="dcterms:W3CDTF">2020-11-18T15:23:01Z</dcterms:modified>
</cp:coreProperties>
</file>