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558"/>
  </p:normalViewPr>
  <p:slideViewPr>
    <p:cSldViewPr>
      <p:cViewPr varScale="1">
        <p:scale>
          <a:sx n="74" d="100"/>
          <a:sy n="74" d="100"/>
        </p:scale>
        <p:origin x="3528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28696"/>
            <a:ext cx="2765425" cy="4632960"/>
          </a:xfrm>
          <a:custGeom>
            <a:avLst/>
            <a:gdLst/>
            <a:ahLst/>
            <a:cxnLst/>
            <a:rect l="l" t="t" r="r" b="b"/>
            <a:pathLst>
              <a:path w="2765425" h="4632959">
                <a:moveTo>
                  <a:pt x="0" y="4632807"/>
                </a:moveTo>
                <a:lnTo>
                  <a:pt x="2764840" y="4632807"/>
                </a:lnTo>
                <a:lnTo>
                  <a:pt x="2764840" y="0"/>
                </a:lnTo>
                <a:lnTo>
                  <a:pt x="0" y="0"/>
                </a:lnTo>
                <a:lnTo>
                  <a:pt x="0" y="4632807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004454"/>
            <a:ext cx="2765425" cy="2687955"/>
          </a:xfrm>
          <a:custGeom>
            <a:avLst/>
            <a:gdLst/>
            <a:ahLst/>
            <a:cxnLst/>
            <a:rect l="l" t="t" r="r" b="b"/>
            <a:pathLst>
              <a:path w="2765425" h="2687954">
                <a:moveTo>
                  <a:pt x="0" y="2687548"/>
                </a:moveTo>
                <a:lnTo>
                  <a:pt x="2764840" y="2687548"/>
                </a:lnTo>
                <a:lnTo>
                  <a:pt x="2764840" y="0"/>
                </a:lnTo>
                <a:lnTo>
                  <a:pt x="0" y="0"/>
                </a:lnTo>
                <a:lnTo>
                  <a:pt x="0" y="2687548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685745"/>
            <a:ext cx="2765425" cy="343535"/>
          </a:xfrm>
          <a:custGeom>
            <a:avLst/>
            <a:gdLst/>
            <a:ahLst/>
            <a:cxnLst/>
            <a:rect l="l" t="t" r="r" b="b"/>
            <a:pathLst>
              <a:path w="2765425" h="343535">
                <a:moveTo>
                  <a:pt x="0" y="342950"/>
                </a:moveTo>
                <a:lnTo>
                  <a:pt x="2764840" y="342950"/>
                </a:lnTo>
                <a:lnTo>
                  <a:pt x="2764840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661503"/>
            <a:ext cx="2765425" cy="343535"/>
          </a:xfrm>
          <a:custGeom>
            <a:avLst/>
            <a:gdLst/>
            <a:ahLst/>
            <a:cxnLst/>
            <a:rect l="l" t="t" r="r" b="b"/>
            <a:pathLst>
              <a:path w="2765425" h="343534">
                <a:moveTo>
                  <a:pt x="0" y="342950"/>
                </a:moveTo>
                <a:lnTo>
                  <a:pt x="2764840" y="342950"/>
                </a:lnTo>
                <a:lnTo>
                  <a:pt x="2764840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764840" y="2685745"/>
            <a:ext cx="4795520" cy="343535"/>
          </a:xfrm>
          <a:custGeom>
            <a:avLst/>
            <a:gdLst/>
            <a:ahLst/>
            <a:cxnLst/>
            <a:rect l="l" t="t" r="r" b="b"/>
            <a:pathLst>
              <a:path w="4795520" h="343535">
                <a:moveTo>
                  <a:pt x="0" y="342950"/>
                </a:moveTo>
                <a:lnTo>
                  <a:pt x="4795227" y="342950"/>
                </a:lnTo>
                <a:lnTo>
                  <a:pt x="4795227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764840" y="5883351"/>
            <a:ext cx="4795520" cy="343535"/>
          </a:xfrm>
          <a:custGeom>
            <a:avLst/>
            <a:gdLst/>
            <a:ahLst/>
            <a:cxnLst/>
            <a:rect l="l" t="t" r="r" b="b"/>
            <a:pathLst>
              <a:path w="4795520" h="343535">
                <a:moveTo>
                  <a:pt x="0" y="342950"/>
                </a:moveTo>
                <a:lnTo>
                  <a:pt x="4795227" y="342950"/>
                </a:lnTo>
                <a:lnTo>
                  <a:pt x="4795227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764840" y="0"/>
            <a:ext cx="4795520" cy="2295525"/>
          </a:xfrm>
          <a:custGeom>
            <a:avLst/>
            <a:gdLst/>
            <a:ahLst/>
            <a:cxnLst/>
            <a:rect l="l" t="t" r="r" b="b"/>
            <a:pathLst>
              <a:path w="4795520" h="2295525">
                <a:moveTo>
                  <a:pt x="0" y="2295080"/>
                </a:moveTo>
                <a:lnTo>
                  <a:pt x="4795227" y="2295080"/>
                </a:lnTo>
                <a:lnTo>
                  <a:pt x="4795227" y="0"/>
                </a:lnTo>
                <a:lnTo>
                  <a:pt x="0" y="0"/>
                </a:lnTo>
                <a:lnTo>
                  <a:pt x="0" y="229508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0"/>
            <a:ext cx="2765425" cy="2295525"/>
          </a:xfrm>
          <a:custGeom>
            <a:avLst/>
            <a:gdLst/>
            <a:ahLst/>
            <a:cxnLst/>
            <a:rect l="l" t="t" r="r" b="b"/>
            <a:pathLst>
              <a:path w="2765425" h="2295525">
                <a:moveTo>
                  <a:pt x="0" y="2295080"/>
                </a:moveTo>
                <a:lnTo>
                  <a:pt x="2764840" y="2295080"/>
                </a:lnTo>
                <a:lnTo>
                  <a:pt x="2764840" y="0"/>
                </a:lnTo>
                <a:lnTo>
                  <a:pt x="0" y="0"/>
                </a:lnTo>
                <a:lnTo>
                  <a:pt x="0" y="229508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21825" y="33249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121825" y="42266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121825" y="51537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789843" y="6430441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12"/>
                </a:moveTo>
                <a:lnTo>
                  <a:pt x="2770225" y="254012"/>
                </a:lnTo>
                <a:lnTo>
                  <a:pt x="2770225" y="0"/>
                </a:lnTo>
                <a:lnTo>
                  <a:pt x="0" y="0"/>
                </a:lnTo>
                <a:lnTo>
                  <a:pt x="0" y="254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789843" y="7827454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00"/>
                </a:moveTo>
                <a:lnTo>
                  <a:pt x="2770225" y="254000"/>
                </a:lnTo>
                <a:lnTo>
                  <a:pt x="27702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789843" y="9249841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00"/>
                </a:moveTo>
                <a:lnTo>
                  <a:pt x="2770225" y="254000"/>
                </a:lnTo>
                <a:lnTo>
                  <a:pt x="27702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907951" y="443750"/>
            <a:ext cx="1467954" cy="14801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814" y="-27330"/>
            <a:ext cx="4387215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865" y="2384107"/>
            <a:ext cx="15062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400" b="1" spc="-5" dirty="0">
                <a:solidFill>
                  <a:srgbClr val="726658"/>
                </a:solidFill>
                <a:latin typeface="Calibri"/>
                <a:cs typeface="Calibri"/>
              </a:rPr>
              <a:t>Tel </a:t>
            </a:r>
            <a:r>
              <a:rPr sz="1400" b="1" spc="-5" dirty="0">
                <a:solidFill>
                  <a:srgbClr val="726658"/>
                </a:solidFill>
                <a:latin typeface="Calibri"/>
                <a:cs typeface="Calibri"/>
              </a:rPr>
              <a:t>:</a:t>
            </a:r>
            <a:r>
              <a:rPr sz="1400" b="1" spc="-95" dirty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lang="fr-FR" sz="1400" b="1" dirty="0">
                <a:solidFill>
                  <a:srgbClr val="726658"/>
                </a:solidFill>
                <a:latin typeface="Calibri"/>
                <a:cs typeface="Calibri"/>
              </a:rPr>
              <a:t>01 02 03 04 05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82248" y="2384107"/>
            <a:ext cx="1722120" cy="23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726658"/>
                </a:solidFill>
                <a:latin typeface="Calibri"/>
                <a:cs typeface="Calibri"/>
              </a:rPr>
              <a:t>Email :</a:t>
            </a:r>
            <a:r>
              <a:rPr sz="1400" b="1" spc="-75" dirty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mail@mail.com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15574" y="2384106"/>
            <a:ext cx="32447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400" b="1" spc="-5">
                <a:solidFill>
                  <a:srgbClr val="726658"/>
                </a:solidFill>
                <a:latin typeface="Calibri"/>
                <a:cs typeface="Calibri"/>
              </a:rPr>
              <a:t>Adresse : 12 rue de la Réussite 75012 Paris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591" y="5336839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>
                <a:solidFill>
                  <a:srgbClr val="726658"/>
                </a:solidFill>
                <a:latin typeface="Calibri"/>
                <a:cs typeface="Calibri"/>
              </a:rPr>
              <a:t>Anglais</a:t>
            </a: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>
                <a:solidFill>
                  <a:srgbClr val="726658"/>
                </a:solidFill>
                <a:latin typeface="Calibri"/>
                <a:cs typeface="Calibri"/>
              </a:rPr>
              <a:t>Allemand</a:t>
            </a: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>
                <a:solidFill>
                  <a:srgbClr val="726658"/>
                </a:solidFill>
                <a:latin typeface="Calibri"/>
                <a:cs typeface="Calibri"/>
              </a:rPr>
              <a:t>Italien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4050" y="2729395"/>
            <a:ext cx="167640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30" dirty="0">
                <a:solidFill>
                  <a:srgbClr val="9B8579"/>
                </a:solidFill>
                <a:latin typeface="Calibri"/>
                <a:cs typeface="Calibri"/>
              </a:rPr>
              <a:t>COMPETENCES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591" y="3278809"/>
            <a:ext cx="15119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spc="-10" dirty="0">
                <a:solidFill>
                  <a:srgbClr val="F1F2F2"/>
                </a:solidFill>
                <a:latin typeface="Calibri"/>
                <a:cs typeface="Calibri"/>
              </a:rPr>
              <a:t>Informatique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591" y="3677343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sz="1200" spc="-10" dirty="0">
                <a:solidFill>
                  <a:srgbClr val="726658"/>
                </a:solidFill>
                <a:latin typeface="Calibri"/>
                <a:cs typeface="Calibri"/>
              </a:rPr>
              <a:t>Programme</a:t>
            </a:r>
            <a:r>
              <a:rPr lang="fr-FR" sz="1200" spc="-10" dirty="0">
                <a:solidFill>
                  <a:srgbClr val="726658"/>
                </a:solidFill>
                <a:latin typeface="Calibri"/>
                <a:cs typeface="Calibri"/>
              </a:rPr>
              <a:t>u</a:t>
            </a:r>
            <a:r>
              <a:rPr sz="1200" spc="-10" dirty="0">
                <a:solidFill>
                  <a:srgbClr val="726658"/>
                </a:solidFill>
                <a:latin typeface="Calibri"/>
                <a:cs typeface="Calibri"/>
              </a:rPr>
              <a:t>r</a:t>
            </a:r>
            <a:r>
              <a:rPr sz="1200" spc="-50" dirty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web  </a:t>
            </a:r>
            <a:endParaRPr lang="fr-FR" sz="1200" spc="-5" dirty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Graphic design  </a:t>
            </a:r>
            <a:endParaRPr lang="fr-FR" sz="1200" spc="-5" dirty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591" y="4930648"/>
            <a:ext cx="9042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F1F2F2"/>
                </a:solidFill>
                <a:latin typeface="Calibri"/>
                <a:cs typeface="Calibri"/>
              </a:rPr>
              <a:t>Langu</a:t>
            </a:r>
            <a:r>
              <a:rPr sz="1600" b="1" spc="-5" dirty="0">
                <a:solidFill>
                  <a:srgbClr val="F1F2F2"/>
                </a:solidFill>
                <a:latin typeface="Calibri"/>
                <a:cs typeface="Calibri"/>
              </a:rPr>
              <a:t>es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591" y="6611716"/>
            <a:ext cx="1610044" cy="63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>
                <a:solidFill>
                  <a:srgbClr val="726658"/>
                </a:solidFill>
                <a:latin typeface="Calibri"/>
                <a:cs typeface="Calibri"/>
              </a:rPr>
              <a:t>Créatif</a:t>
            </a:r>
          </a:p>
          <a:p>
            <a:pPr marL="12700" marR="5080">
              <a:lnSpc>
                <a:spcPct val="118100"/>
              </a:lnSpc>
            </a:pPr>
            <a:r>
              <a:rPr lang="fr-FR" sz="1200" spc="-10" dirty="0">
                <a:solidFill>
                  <a:srgbClr val="726658"/>
                </a:solidFill>
                <a:latin typeface="Calibri"/>
                <a:cs typeface="Calibri"/>
              </a:rPr>
              <a:t>Innovant</a:t>
            </a:r>
          </a:p>
          <a:p>
            <a:pPr marL="12700" marR="5080">
              <a:lnSpc>
                <a:spcPct val="118100"/>
              </a:lnSpc>
            </a:pPr>
            <a:r>
              <a:rPr lang="fr-FR" sz="1200" spc="-30" dirty="0">
                <a:solidFill>
                  <a:srgbClr val="726658"/>
                </a:solidFill>
                <a:latin typeface="Calibri"/>
                <a:cs typeface="Calibri"/>
              </a:rPr>
              <a:t>Team Leader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591" y="6234950"/>
            <a:ext cx="12077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spc="-10" dirty="0">
                <a:solidFill>
                  <a:srgbClr val="F1F2F2"/>
                </a:solidFill>
                <a:latin typeface="Calibri"/>
                <a:cs typeface="Calibri"/>
              </a:rPr>
              <a:t>Personnalité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60814" y="-27330"/>
            <a:ext cx="547483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pc="275" dirty="0"/>
              <a:t>Alain  </a:t>
            </a:r>
            <a:r>
              <a:rPr b="1" spc="365" dirty="0">
                <a:solidFill>
                  <a:srgbClr val="9B8579"/>
                </a:solidFill>
                <a:latin typeface="Calibri"/>
                <a:cs typeface="Calibri"/>
              </a:rPr>
              <a:t>DO</a:t>
            </a:r>
            <a:r>
              <a:rPr lang="fr-FR" b="1" spc="365" dirty="0">
                <a:solidFill>
                  <a:srgbClr val="9B8579"/>
                </a:solidFill>
                <a:latin typeface="Calibri"/>
                <a:cs typeface="Calibri"/>
              </a:rPr>
              <a:t>FEZ</a:t>
            </a:r>
            <a:endParaRPr b="1" spc="365" dirty="0">
              <a:solidFill>
                <a:srgbClr val="9B8579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68498" y="1070623"/>
            <a:ext cx="272224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 et vos objectifs de carrière. Vous pouvez les mettre en forme à l’aide de puces ou les laisser sous forme de texte plein. 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882635" y="993317"/>
            <a:ext cx="661035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dirty="0">
                <a:solidFill>
                  <a:srgbClr val="726658"/>
                </a:solidFill>
                <a:latin typeface="Calibri"/>
                <a:cs typeface="Calibri"/>
              </a:rPr>
              <a:t>P</a:t>
            </a:r>
            <a:r>
              <a:rPr sz="1900" spc="-35" dirty="0">
                <a:solidFill>
                  <a:srgbClr val="726658"/>
                </a:solidFill>
                <a:latin typeface="Calibri"/>
                <a:cs typeface="Calibri"/>
              </a:rPr>
              <a:t>r</a:t>
            </a:r>
            <a:r>
              <a:rPr sz="1900" spc="-5" dirty="0">
                <a:solidFill>
                  <a:srgbClr val="726658"/>
                </a:solidFill>
                <a:latin typeface="Calibri"/>
                <a:cs typeface="Calibri"/>
              </a:rPr>
              <a:t>oﬁl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04369" y="5911786"/>
            <a:ext cx="353148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14">
                <a:solidFill>
                  <a:srgbClr val="E6E7E8"/>
                </a:solidFill>
                <a:latin typeface="Calibri"/>
                <a:cs typeface="Calibri"/>
              </a:rPr>
              <a:t>EXPERIENCES PROFESSIONNELLES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09125" y="6701104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fr-FR" sz="1600" b="1" dirty="0">
                <a:solidFill>
                  <a:srgbClr val="726658"/>
                </a:solidFill>
                <a:latin typeface="Calibri"/>
                <a:cs typeface="Calibri"/>
              </a:rPr>
              <a:t>Titre du poste</a:t>
            </a:r>
            <a:endParaRPr sz="1600" dirty="0">
              <a:latin typeface="Calibri"/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>
                <a:solidFill>
                  <a:srgbClr val="726658"/>
                </a:solidFill>
                <a:latin typeface="Calibri"/>
                <a:cs typeface="Calibri"/>
              </a:rPr>
              <a:t>Décrivez ici les fonctions que vous avez occupé. Décrivez également vos missions, le nombre de personne que vous avez encadrez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7" name="object 17"/>
          <p:cNvSpPr/>
          <p:nvPr/>
        </p:nvSpPr>
        <p:spPr>
          <a:xfrm>
            <a:off x="2764840" y="7700403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27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09125" y="8110804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fr-FR" sz="1600" b="1" dirty="0">
                <a:solidFill>
                  <a:srgbClr val="726658"/>
                </a:solidFill>
                <a:cs typeface="Calibri"/>
              </a:rPr>
              <a:t>Titre du poste</a:t>
            </a:r>
            <a:endParaRPr lang="fr-FR" sz="1600" dirty="0"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>
                <a:solidFill>
                  <a:srgbClr val="726658"/>
                </a:solidFill>
                <a:cs typeface="Calibri"/>
              </a:rPr>
              <a:t>Décrivez ici les fonctions que vous avez occupé. Décrivez également vos missions, le nombre de personne que vous avez encadrez.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109125" y="9520503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fr-FR" sz="1600" b="1" dirty="0">
                <a:solidFill>
                  <a:srgbClr val="726658"/>
                </a:solidFill>
                <a:cs typeface="Calibri"/>
              </a:rPr>
              <a:t>Titre du poste</a:t>
            </a:r>
            <a:endParaRPr lang="fr-FR" sz="1600" dirty="0"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>
                <a:solidFill>
                  <a:srgbClr val="726658"/>
                </a:solidFill>
                <a:cs typeface="Calibri"/>
              </a:rPr>
              <a:t>Décrivez ici les fonctions que vous avez occupé. Décrivez également vos missions, le nombre de personne que vous avez encadrez.</a:t>
            </a:r>
          </a:p>
        </p:txBody>
      </p:sp>
      <p:sp>
        <p:nvSpPr>
          <p:cNvPr id="20" name="object 20"/>
          <p:cNvSpPr/>
          <p:nvPr/>
        </p:nvSpPr>
        <p:spPr>
          <a:xfrm>
            <a:off x="2764840" y="9135503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30038" y="7694624"/>
            <a:ext cx="871219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dirty="0">
                <a:solidFill>
                  <a:srgbClr val="9B8579"/>
                </a:solidFill>
                <a:latin typeface="Calibri"/>
                <a:cs typeface="Calibri"/>
              </a:rPr>
              <a:t>+</a:t>
            </a:r>
            <a:r>
              <a:rPr sz="1700" b="1" spc="215" dirty="0">
                <a:solidFill>
                  <a:srgbClr val="9B8579"/>
                </a:solidFill>
                <a:latin typeface="Calibri"/>
                <a:cs typeface="Calibri"/>
              </a:rPr>
              <a:t> </a:t>
            </a:r>
            <a:r>
              <a:rPr sz="1700" b="1" spc="125" dirty="0">
                <a:solidFill>
                  <a:srgbClr val="9B8579"/>
                </a:solidFill>
                <a:latin typeface="Calibri"/>
                <a:cs typeface="Calibri"/>
              </a:rPr>
              <a:t>INFOS</a:t>
            </a:r>
            <a:r>
              <a:rPr sz="1700" b="1" spc="-225" dirty="0">
                <a:solidFill>
                  <a:srgbClr val="9B8579"/>
                </a:solidFill>
                <a:latin typeface="Calibri"/>
                <a:cs typeface="Calibri"/>
              </a:rPr>
              <a:t> 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2591" y="8128820"/>
            <a:ext cx="224853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fr-FR" sz="1200" dirty="0">
                <a:solidFill>
                  <a:srgbClr val="726658"/>
                </a:solidFill>
                <a:latin typeface="Calibri"/>
                <a:cs typeface="Calibri"/>
              </a:rPr>
              <a:t>Présentez ici vos hobbies ou informations complémentaires qui peuvent enrichir votre candidature. Dans la mesure du possible essayez d’inscrire des éléments qui apportent un complément à votre profil professionnel.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006851" y="2729522"/>
            <a:ext cx="2127694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25">
                <a:solidFill>
                  <a:srgbClr val="E6E7E8"/>
                </a:solidFill>
                <a:latin typeface="Calibri"/>
                <a:cs typeface="Calibri"/>
              </a:rPr>
              <a:t>FORMATION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64840" y="4010685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64840" y="4912385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15574" y="3159429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800" b="1" spc="25" dirty="0">
                <a:solidFill>
                  <a:srgbClr val="C2B59B"/>
                </a:solidFill>
                <a:latin typeface="Calibri"/>
                <a:cs typeface="Calibri"/>
              </a:rPr>
              <a:t>Université – Diplôme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>
                <a:solidFill>
                  <a:srgbClr val="726658"/>
                </a:solidFill>
                <a:latin typeface="Calibri"/>
                <a:cs typeface="Calibri"/>
              </a:rPr>
              <a:t>Présentez brièvement votre formation, ses options et son objectif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15574" y="4086530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>
                <a:solidFill>
                  <a:srgbClr val="C2B59B"/>
                </a:solidFill>
                <a:cs typeface="Calibri"/>
              </a:rPr>
              <a:t>Université – Diplôme</a:t>
            </a:r>
            <a:endParaRPr lang="fr-FR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Présentez brièvement votre formation, ses options et son objectif</a:t>
            </a:r>
            <a:endParaRPr lang="fr-FR" sz="1200" dirty="0"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15574" y="5000930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>
                <a:solidFill>
                  <a:srgbClr val="C2B59B"/>
                </a:solidFill>
                <a:cs typeface="Calibri"/>
              </a:rPr>
              <a:t>Université – Diplôme</a:t>
            </a:r>
            <a:endParaRPr lang="fr-FR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Présentez brièvement votre formation, ses options et son objectif</a:t>
            </a:r>
            <a:endParaRPr lang="fr-FR" sz="1200" dirty="0"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992820" y="2392261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59"/>
                </a:lnTo>
              </a:path>
            </a:pathLst>
          </a:custGeom>
          <a:ln w="1270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64533" y="2392261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59"/>
                </a:lnTo>
              </a:path>
            </a:pathLst>
          </a:custGeom>
          <a:ln w="1270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2681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9445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62272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238500" y="3378644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38500" y="4280243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38500" y="5207444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21825" y="8081441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21825" y="6684441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21825" y="9503845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BF8F2FD-4814-1DD3-94DA-AC22A9CC575E}"/>
              </a:ext>
            </a:extLst>
          </p:cNvPr>
          <p:cNvSpPr/>
          <p:nvPr/>
        </p:nvSpPr>
        <p:spPr>
          <a:xfrm>
            <a:off x="0" y="0"/>
            <a:ext cx="7556500" cy="1069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4F2BE25E-1FE1-25B4-8998-310AA5D17227}"/>
              </a:ext>
            </a:extLst>
          </p:cNvPr>
          <p:cNvSpPr txBox="1">
            <a:spLocks/>
          </p:cNvSpPr>
          <p:nvPr/>
        </p:nvSpPr>
        <p:spPr>
          <a:xfrm>
            <a:off x="448927" y="645966"/>
            <a:ext cx="6661822" cy="9360267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kern="0">
                <a:solidFill>
                  <a:sysClr val="windowText" lastClr="000000"/>
                </a:solidFill>
              </a:rPr>
              <a:t>Cher(e) Candidat(e)</a:t>
            </a:r>
          </a:p>
          <a:p>
            <a:endParaRPr lang="fr-FR" sz="1200" b="1" kern="0">
              <a:solidFill>
                <a:sysClr val="windowText" lastClr="000000"/>
              </a:solidFill>
            </a:endParaRPr>
          </a:p>
          <a:p>
            <a:r>
              <a:rPr lang="fr-FR" sz="1200" b="1" kern="0">
                <a:solidFill>
                  <a:sysClr val="windowText" lastClr="000000"/>
                </a:solidFill>
              </a:rPr>
              <a:t>Merci d'avoir téléchargé ce modèle sur notre site. Nous espérons qu'il vous aidera à mettre en valeur votre CV.</a:t>
            </a:r>
          </a:p>
          <a:p>
            <a:endParaRPr lang="fr-FR" sz="1200" b="1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---------------------------------------------------------------------------------------</a:t>
            </a: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Besoin de conseils pour rédiger votre CV ou vous préparer pour l’entretien d’embauche ? Consultez nos articles :</a:t>
            </a: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- </a:t>
            </a:r>
            <a:r>
              <a:rPr lang="fr-FR" sz="1200" kern="0">
                <a:solidFill>
                  <a:sysClr val="windowText" lastClr="000000"/>
                </a:solidFill>
                <a:hlinkClick r:id="rId2"/>
              </a:rPr>
              <a:t>Le titre du CV : guide pratique + 30 exemples</a:t>
            </a:r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- </a:t>
            </a:r>
            <a:r>
              <a:rPr lang="fr-FR" sz="1200" kern="0">
                <a:solidFill>
                  <a:sysClr val="windowText" lastClr="000000"/>
                </a:solidFill>
                <a:hlinkClick r:id="rId3"/>
              </a:rPr>
              <a:t>Comment mettre en valeur son expérience professionnelle ?</a:t>
            </a:r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- </a:t>
            </a:r>
            <a:r>
              <a:rPr lang="fr-FR" sz="1200" kern="0">
                <a:solidFill>
                  <a:sysClr val="windowText" lastClr="000000"/>
                </a:solidFill>
                <a:hlinkClick r:id="rId4"/>
              </a:rPr>
              <a:t>Rédiger une accroche de CV percutante + 9 exemples</a:t>
            </a:r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- </a:t>
            </a:r>
            <a:r>
              <a:rPr lang="fr-FR" sz="1200" kern="0">
                <a:solidFill>
                  <a:sysClr val="windowText" lastClr="000000"/>
                </a:solidFill>
                <a:hlinkClick r:id="rId5"/>
              </a:rPr>
              <a:t>Les 7 points clés d'un CV réussi</a:t>
            </a:r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- Personnalisez votre CV avec </a:t>
            </a:r>
            <a:r>
              <a:rPr lang="fr-FR" sz="1200" kern="0">
                <a:solidFill>
                  <a:sysClr val="windowText" lastClr="000000"/>
                </a:solidFill>
                <a:hlinkClick r:id="rId6"/>
              </a:rPr>
              <a:t>des icônes gratuites</a:t>
            </a:r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- Bien </a:t>
            </a:r>
            <a:r>
              <a:rPr lang="fr-FR" sz="1200" kern="0">
                <a:solidFill>
                  <a:sysClr val="windowText" lastClr="000000"/>
                </a:solidFill>
                <a:hlinkClick r:id="rId7"/>
              </a:rPr>
              <a:t>préparer son entretien </a:t>
            </a:r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Nous proposons également plusieurs centaines d'exemples de lettres de motivation classées par métier et des modèles pour les mettre en forme.</a:t>
            </a: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- </a:t>
            </a:r>
            <a:r>
              <a:rPr lang="fr-FR" sz="1200" kern="0">
                <a:solidFill>
                  <a:sysClr val="windowText" lastClr="000000"/>
                </a:solidFill>
                <a:hlinkClick r:id="rId8"/>
              </a:rPr>
              <a:t>1200 exemples de lettres de motivation </a:t>
            </a:r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- </a:t>
            </a:r>
            <a:r>
              <a:rPr lang="fr-FR" sz="1200" kern="0">
                <a:solidFill>
                  <a:sysClr val="windowText" lastClr="000000"/>
                </a:solidFill>
                <a:hlinkClick r:id="rId9"/>
              </a:rPr>
              <a:t>Les modèles de </a:t>
            </a:r>
            <a:r>
              <a:rPr lang="fr-FR" sz="1200" kern="0">
                <a:solidFill>
                  <a:sysClr val="windowText" lastClr="000000"/>
                </a:solidFill>
                <a:hlinkClick r:id="rId10"/>
              </a:rPr>
              <a:t>courrier</a:t>
            </a:r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- Tous nos conseils </a:t>
            </a:r>
            <a:r>
              <a:rPr lang="fr-FR" sz="1200" kern="0">
                <a:solidFill>
                  <a:sysClr val="windowText" lastClr="000000"/>
                </a:solidFill>
                <a:hlinkClick r:id="rId11"/>
              </a:rPr>
              <a:t>pour rédiger une lettre efficace </a:t>
            </a:r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Nous vous souhaitons bonne chance dans vos recherches et vos entretiens </a:t>
            </a:r>
            <a:r>
              <a:rPr lang="fr-FR" sz="1200" kern="0">
                <a:solidFill>
                  <a:sysClr val="windowText" lastClr="000000"/>
                </a:solidFill>
                <a:sym typeface="Wingdings" pitchFamily="2" charset="2"/>
              </a:rPr>
              <a:t> </a:t>
            </a:r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r>
              <a:rPr lang="fr-FR" sz="1200" kern="0">
                <a:solidFill>
                  <a:sysClr val="windowText" lastClr="000000"/>
                </a:solidFill>
              </a:rPr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endParaRPr lang="fr-FR" sz="1200" kern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kern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r>
              <a:rPr lang="fr-FR" sz="1200" ker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200" ker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200" kern="0">
                <a:solidFill>
                  <a:schemeClr val="tx1">
                    <a:lumMod val="50000"/>
                    <a:lumOff val="50000"/>
                  </a:schemeClr>
                </a:solidFill>
              </a:rPr>
              <a:t>Disclaimer : Les modèles disponibles sur notre site fournis "en l'état" et sans garantie.</a:t>
            </a:r>
          </a:p>
          <a:p>
            <a:endParaRPr lang="fr-FR" sz="1200" ker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fr-FR" sz="1200" kern="0">
                <a:solidFill>
                  <a:sysClr val="windowText" lastClr="000000"/>
                </a:solidFill>
              </a:rPr>
              <a:t>Créeruncv.com est un site gratuit. </a:t>
            </a:r>
            <a:endParaRPr lang="fr-FR" sz="12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7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266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526</Words>
  <Application>Microsoft Macintosh PowerPoint</Application>
  <PresentationFormat>Personnalisé</PresentationFormat>
  <Paragraphs>78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Avenir Book</vt:lpstr>
      <vt:lpstr>Calibri</vt:lpstr>
      <vt:lpstr>Office Theme</vt:lpstr>
      <vt:lpstr>Alain  DOFEZ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Axel Maille</cp:lastModifiedBy>
  <cp:revision>7</cp:revision>
  <dcterms:created xsi:type="dcterms:W3CDTF">2016-05-25T21:06:00Z</dcterms:created>
  <dcterms:modified xsi:type="dcterms:W3CDTF">2022-07-28T15:33:41Z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